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sucks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r>
              <a:rPr lang="en-US" dirty="0"/>
              <a:t>Tend to focus on speed over quality</a:t>
            </a:r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r>
              <a:rPr lang="en-US" dirty="0"/>
              <a:t>Often abrasive and thinks they work best alone</a:t>
            </a:r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</a:t>
            </a:r>
            <a:r>
              <a:rPr lang="en-US"/>
              <a:t>work themself</a:t>
            </a:r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r>
              <a:rPr lang="en-US" dirty="0"/>
              <a:t>Might fall under the side of micromanager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 of 1 of 5, 4-person teams</a:t>
            </a:r>
          </a:p>
          <a:p>
            <a:r>
              <a:rPr lang="en-US" dirty="0"/>
              <a:t>2018: Team Lead of 1 of 7, 8-person teams</a:t>
            </a:r>
          </a:p>
          <a:p>
            <a:r>
              <a:rPr lang="en-US" dirty="0"/>
              <a:t>2019: Trainer. Oversaw onboarding of ??? developers</a:t>
            </a:r>
          </a:p>
          <a:p>
            <a:r>
              <a:rPr lang="en-US" dirty="0"/>
              <a:t>2020: Trainer, overseeing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2475</TotalTime>
  <Words>465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10</cp:revision>
  <dcterms:created xsi:type="dcterms:W3CDTF">2021-07-06T19:26:39Z</dcterms:created>
  <dcterms:modified xsi:type="dcterms:W3CDTF">2021-07-08T21:25:11Z</dcterms:modified>
</cp:coreProperties>
</file>