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pPr/>
              <a:t>22.02.2016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331640" y="1340768"/>
            <a:ext cx="3312368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Listbox</a:t>
            </a:r>
            <a:r>
              <a:rPr lang="tr-TR" dirty="0"/>
              <a:t>1</a:t>
            </a:r>
            <a:endParaRPr lang="en-US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4320480" cy="1224136"/>
          </a:xfrm>
        </p:spPr>
        <p:txBody>
          <a:bodyPr/>
          <a:lstStyle/>
          <a:p>
            <a:r>
              <a:rPr lang="tr-TR" dirty="0" smtClean="0"/>
              <a:t>Form1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1363056" y="1484784"/>
            <a:ext cx="176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chemeClr val="bg1"/>
                </a:solidFill>
              </a:rPr>
              <a:t>ahmet_duran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363056" y="1966147"/>
            <a:ext cx="176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chemeClr val="bg1"/>
                </a:solidFill>
              </a:rPr>
              <a:t>mehmet_secil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000628" y="1285860"/>
            <a:ext cx="3929090" cy="285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textBox1</a:t>
            </a:r>
            <a:endParaRPr lang="en-US" dirty="0"/>
          </a:p>
        </p:txBody>
      </p:sp>
      <p:sp>
        <p:nvSpPr>
          <p:cNvPr id="9" name="Yuvarlatılmış Dikdörtgen 8"/>
          <p:cNvSpPr/>
          <p:nvPr/>
        </p:nvSpPr>
        <p:spPr>
          <a:xfrm>
            <a:off x="5214942" y="5643578"/>
            <a:ext cx="3071834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Değişiklikleri Kaydet</a:t>
            </a:r>
            <a:endParaRPr lang="en-US" dirty="0"/>
          </a:p>
        </p:txBody>
      </p:sp>
      <p:sp>
        <p:nvSpPr>
          <p:cNvPr id="10" name="Yuvarlatılmış Dikdörtgen 9"/>
          <p:cNvSpPr/>
          <p:nvPr/>
        </p:nvSpPr>
        <p:spPr>
          <a:xfrm>
            <a:off x="1357290" y="5715016"/>
            <a:ext cx="3250662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Yeni Kayıt</a:t>
            </a:r>
            <a:endParaRPr lang="en-US" dirty="0"/>
          </a:p>
        </p:txBody>
      </p:sp>
      <p:sp>
        <p:nvSpPr>
          <p:cNvPr id="11" name="Dikdörtgen 7"/>
          <p:cNvSpPr/>
          <p:nvPr/>
        </p:nvSpPr>
        <p:spPr>
          <a:xfrm>
            <a:off x="5143504" y="4786322"/>
            <a:ext cx="3786214" cy="50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textBox2</a:t>
            </a:r>
            <a:endParaRPr lang="en-US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5000628" y="4357694"/>
            <a:ext cx="176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Değiştirme Tarihi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26338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4320480" cy="1224136"/>
          </a:xfrm>
        </p:spPr>
        <p:txBody>
          <a:bodyPr/>
          <a:lstStyle/>
          <a:p>
            <a:r>
              <a:rPr lang="tr-TR" dirty="0" smtClean="0"/>
              <a:t>Form2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2627784" y="155679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TextBox1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1441263" y="158815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Ad_soyad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2627784" y="2276872"/>
            <a:ext cx="3600400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Listbox</a:t>
            </a:r>
            <a:r>
              <a:rPr lang="tr-TR" dirty="0"/>
              <a:t>1</a:t>
            </a:r>
            <a:endParaRPr lang="en-US" dirty="0"/>
          </a:p>
        </p:txBody>
      </p:sp>
      <p:sp>
        <p:nvSpPr>
          <p:cNvPr id="3" name="Yuvarlatılmış Dikdörtgen 2"/>
          <p:cNvSpPr/>
          <p:nvPr/>
        </p:nvSpPr>
        <p:spPr>
          <a:xfrm>
            <a:off x="4716016" y="1525434"/>
            <a:ext cx="151216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Ekle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948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uvarlatılmış Dikdörtgen 9"/>
          <p:cNvSpPr/>
          <p:nvPr/>
        </p:nvSpPr>
        <p:spPr>
          <a:xfrm>
            <a:off x="785786" y="3159106"/>
            <a:ext cx="3250662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Yeni Kayıt</a:t>
            </a:r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714348" y="428604"/>
            <a:ext cx="3759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Butonlar  ve  İşlevler</a:t>
            </a:r>
            <a:endParaRPr lang="tr-T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4500562" y="3016230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Form 1 üzerindeki bu butona basılınca Form2 </a:t>
            </a:r>
            <a:r>
              <a:rPr lang="tr-TR" dirty="0" smtClean="0"/>
              <a:t>Açılacak, Form1 gizlenecek</a:t>
            </a:r>
            <a:endParaRPr lang="tr-TR" dirty="0"/>
          </a:p>
        </p:txBody>
      </p:sp>
      <p:sp>
        <p:nvSpPr>
          <p:cNvPr id="7" name="Yuvarlatılmış Dikdörtgen 8"/>
          <p:cNvSpPr/>
          <p:nvPr/>
        </p:nvSpPr>
        <p:spPr>
          <a:xfrm>
            <a:off x="857224" y="3739699"/>
            <a:ext cx="321471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Değişiklikleri Kaydet</a:t>
            </a:r>
            <a:endParaRPr lang="en-US" dirty="0"/>
          </a:p>
        </p:txBody>
      </p:sp>
      <p:sp>
        <p:nvSpPr>
          <p:cNvPr id="8" name="7 Metin kutusu"/>
          <p:cNvSpPr txBox="1"/>
          <p:nvPr/>
        </p:nvSpPr>
        <p:spPr>
          <a:xfrm>
            <a:off x="4429124" y="3596823"/>
            <a:ext cx="4000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Listboxta</a:t>
            </a:r>
            <a:r>
              <a:rPr lang="tr-TR" dirty="0" smtClean="0"/>
              <a:t> seçili </a:t>
            </a:r>
            <a:r>
              <a:rPr lang="tr-TR" dirty="0" smtClean="0"/>
              <a:t>isme ait </a:t>
            </a:r>
            <a:r>
              <a:rPr lang="tr-TR" dirty="0" err="1" smtClean="0"/>
              <a:t>txt</a:t>
            </a:r>
            <a:r>
              <a:rPr lang="tr-TR" dirty="0" smtClean="0"/>
              <a:t> dosyaya textbox1 deki metni yazacak  ve </a:t>
            </a:r>
            <a:r>
              <a:rPr lang="tr-TR" dirty="0" smtClean="0"/>
              <a:t>textbox2 </a:t>
            </a:r>
            <a:r>
              <a:rPr lang="tr-TR" dirty="0" smtClean="0"/>
              <a:t>deki tarihi değiştirme tarihi olarak ayarlayacak.</a:t>
            </a:r>
            <a:endParaRPr lang="tr-TR" dirty="0"/>
          </a:p>
        </p:txBody>
      </p:sp>
      <p:sp>
        <p:nvSpPr>
          <p:cNvPr id="9" name="Yuvarlatılmış Dikdörtgen 2"/>
          <p:cNvSpPr/>
          <p:nvPr/>
        </p:nvSpPr>
        <p:spPr>
          <a:xfrm>
            <a:off x="1000100" y="5357826"/>
            <a:ext cx="151216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Ekle</a:t>
            </a:r>
            <a:endParaRPr lang="en-US" dirty="0"/>
          </a:p>
        </p:txBody>
      </p:sp>
      <p:sp>
        <p:nvSpPr>
          <p:cNvPr id="10" name="9 Metin kutusu"/>
          <p:cNvSpPr txBox="1"/>
          <p:nvPr/>
        </p:nvSpPr>
        <p:spPr>
          <a:xfrm>
            <a:off x="2714612" y="5143512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textbox1 e yazılan ismi </a:t>
            </a:r>
            <a:r>
              <a:rPr lang="tr-TR" dirty="0" err="1" smtClean="0"/>
              <a:t>listbox’a</a:t>
            </a:r>
            <a:r>
              <a:rPr lang="tr-TR" dirty="0" smtClean="0"/>
              <a:t> ekleyecek ve bu isimde bir </a:t>
            </a:r>
            <a:r>
              <a:rPr lang="tr-TR" dirty="0" err="1" smtClean="0"/>
              <a:t>txt</a:t>
            </a:r>
            <a:r>
              <a:rPr lang="tr-TR" dirty="0" smtClean="0"/>
              <a:t> dosyası oluşturacak. 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755576" y="134076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Form 1 üzerindeki </a:t>
            </a:r>
            <a:r>
              <a:rPr lang="tr-TR" dirty="0" smtClean="0"/>
              <a:t> </a:t>
            </a:r>
            <a:r>
              <a:rPr lang="tr-TR" dirty="0" err="1" smtClean="0"/>
              <a:t>Listbox</a:t>
            </a:r>
            <a:r>
              <a:rPr lang="tr-TR" dirty="0" smtClean="0"/>
              <a:t> ta isimler ve her isme ait bir </a:t>
            </a:r>
            <a:r>
              <a:rPr lang="tr-TR" dirty="0" err="1" smtClean="0"/>
              <a:t>txt</a:t>
            </a:r>
            <a:r>
              <a:rPr lang="tr-TR" dirty="0" smtClean="0"/>
              <a:t> dosyası olmak üzere; Seçili elaman değiştiğinde seçilen isme ait </a:t>
            </a:r>
            <a:r>
              <a:rPr lang="tr-TR" dirty="0" err="1" smtClean="0"/>
              <a:t>txt</a:t>
            </a:r>
            <a:r>
              <a:rPr lang="tr-TR" dirty="0" smtClean="0"/>
              <a:t> </a:t>
            </a:r>
            <a:r>
              <a:rPr lang="tr-TR" dirty="0" err="1" smtClean="0"/>
              <a:t>doyasının</a:t>
            </a:r>
            <a:r>
              <a:rPr lang="tr-TR" dirty="0" smtClean="0"/>
              <a:t> içeriği textbox1 de gösterilecek.  Diğer işlemler  aşağıdaki belirtilen butonlara basılınca gerçekleşecek.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106</Words>
  <Application>Microsoft Office PowerPoint</Application>
  <PresentationFormat>Ekran Gösterisi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Ofis Teması</vt:lpstr>
      <vt:lpstr>Form1</vt:lpstr>
      <vt:lpstr>Form2</vt:lpstr>
      <vt:lpstr>Slayt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Form1</dc:title>
  <dc:creator>ysaltan</dc:creator>
  <cp:lastModifiedBy>ACER</cp:lastModifiedBy>
  <cp:revision>7</cp:revision>
  <dcterms:created xsi:type="dcterms:W3CDTF">2014-03-03T18:30:43Z</dcterms:created>
  <dcterms:modified xsi:type="dcterms:W3CDTF">2016-02-22T15:15:34Z</dcterms:modified>
</cp:coreProperties>
</file>