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07.03.2016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214414" y="1714488"/>
            <a:ext cx="3312368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Listbox1</a:t>
            </a:r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0" y="0"/>
            <a:ext cx="4320480" cy="1224136"/>
          </a:xfrm>
        </p:spPr>
        <p:txBody>
          <a:bodyPr/>
          <a:lstStyle/>
          <a:p>
            <a:r>
              <a:rPr lang="tr-TR" dirty="0"/>
              <a:t>Form1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357290" y="2000240"/>
            <a:ext cx="176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C:\......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357290" y="2481603"/>
            <a:ext cx="176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C:\.......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Yuvarlatılmış Dikdörtgen 8"/>
          <p:cNvSpPr/>
          <p:nvPr/>
        </p:nvSpPr>
        <p:spPr>
          <a:xfrm>
            <a:off x="5039329" y="3818732"/>
            <a:ext cx="3071834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Seçili </a:t>
            </a:r>
            <a:r>
              <a:rPr lang="tr-TR" dirty="0" err="1"/>
              <a:t>klsörün</a:t>
            </a:r>
            <a:r>
              <a:rPr lang="tr-TR" dirty="0"/>
              <a:t> içinde Klasör Oluştur</a:t>
            </a:r>
            <a:endParaRPr lang="en-US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1214414" y="1142984"/>
            <a:ext cx="3250662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Gözat</a:t>
            </a:r>
            <a:endParaRPr lang="en-US" dirty="0"/>
          </a:p>
        </p:txBody>
      </p:sp>
      <p:sp>
        <p:nvSpPr>
          <p:cNvPr id="11" name="Dikdörtgen 7"/>
          <p:cNvSpPr/>
          <p:nvPr/>
        </p:nvSpPr>
        <p:spPr>
          <a:xfrm>
            <a:off x="5148064" y="1745445"/>
            <a:ext cx="2857520" cy="5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textBox1</a:t>
            </a:r>
            <a:endParaRPr lang="en-US" dirty="0"/>
          </a:p>
        </p:txBody>
      </p:sp>
      <p:sp>
        <p:nvSpPr>
          <p:cNvPr id="14" name="Yuvarlatılmış Dikdörtgen 8"/>
          <p:cNvSpPr/>
          <p:nvPr/>
        </p:nvSpPr>
        <p:spPr>
          <a:xfrm>
            <a:off x="5039329" y="3134000"/>
            <a:ext cx="3071834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Seçili Klasörü Sil</a:t>
            </a:r>
            <a:endParaRPr lang="en-US" dirty="0"/>
          </a:p>
        </p:txBody>
      </p:sp>
      <p:sp>
        <p:nvSpPr>
          <p:cNvPr id="15" name="Yuvarlatılmış Dikdörtgen 8"/>
          <p:cNvSpPr/>
          <p:nvPr/>
        </p:nvSpPr>
        <p:spPr>
          <a:xfrm>
            <a:off x="5039329" y="4581463"/>
            <a:ext cx="3071834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Seçili Klasörün Oluşturulma Tarihini Göster</a:t>
            </a:r>
            <a:endParaRPr lang="en-US" dirty="0"/>
          </a:p>
        </p:txBody>
      </p:sp>
      <p:sp>
        <p:nvSpPr>
          <p:cNvPr id="16" name="Yuvarlatılmış Dikdörtgen 8"/>
          <p:cNvSpPr/>
          <p:nvPr/>
        </p:nvSpPr>
        <p:spPr>
          <a:xfrm>
            <a:off x="5039329" y="5318930"/>
            <a:ext cx="3071834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Seçili Klasörün Değiştirme Tarihini Değiştir</a:t>
            </a:r>
            <a:endParaRPr lang="en-US" dirty="0"/>
          </a:p>
        </p:txBody>
      </p:sp>
      <p:sp>
        <p:nvSpPr>
          <p:cNvPr id="17" name="Dikdörtgen 7"/>
          <p:cNvSpPr/>
          <p:nvPr/>
        </p:nvSpPr>
        <p:spPr>
          <a:xfrm>
            <a:off x="5146486" y="2386367"/>
            <a:ext cx="2857520" cy="5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r>
              <a:rPr lang="tr-TR" dirty="0"/>
              <a:t>textBox2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uvarlatılmış Dikdörtgen 9"/>
          <p:cNvSpPr/>
          <p:nvPr/>
        </p:nvSpPr>
        <p:spPr>
          <a:xfrm>
            <a:off x="787209" y="1368859"/>
            <a:ext cx="3071834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Gözat</a:t>
            </a:r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714348" y="428604"/>
            <a:ext cx="3496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Butonların  İşlevleri</a:t>
            </a:r>
          </a:p>
        </p:txBody>
      </p:sp>
      <p:sp>
        <p:nvSpPr>
          <p:cNvPr id="6" name="5 Metin kutusu"/>
          <p:cNvSpPr txBox="1"/>
          <p:nvPr/>
        </p:nvSpPr>
        <p:spPr>
          <a:xfrm>
            <a:off x="4429124" y="1255505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Folder</a:t>
            </a:r>
            <a:r>
              <a:rPr lang="tr-TR" dirty="0">
                <a:solidFill>
                  <a:srgbClr val="FF0000"/>
                </a:solidFill>
              </a:rPr>
              <a:t> Diyalog penceresi açılacak ve seçilen </a:t>
            </a:r>
            <a:r>
              <a:rPr lang="tr-TR" dirty="0" err="1">
                <a:solidFill>
                  <a:srgbClr val="FF0000"/>
                </a:solidFill>
              </a:rPr>
              <a:t>kalsörün</a:t>
            </a:r>
            <a:r>
              <a:rPr lang="tr-TR" dirty="0">
                <a:solidFill>
                  <a:srgbClr val="FF0000"/>
                </a:solidFill>
              </a:rPr>
              <a:t> altındaki klasörleri </a:t>
            </a:r>
            <a:r>
              <a:rPr lang="tr-TR" dirty="0" err="1">
                <a:solidFill>
                  <a:srgbClr val="FF0000"/>
                </a:solidFill>
              </a:rPr>
              <a:t>listbox</a:t>
            </a:r>
            <a:r>
              <a:rPr lang="tr-TR" dirty="0">
                <a:solidFill>
                  <a:srgbClr val="FF0000"/>
                </a:solidFill>
              </a:rPr>
              <a:t> ta sıralanacak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4429124" y="264318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>
                <a:solidFill>
                  <a:srgbClr val="FF0000"/>
                </a:solidFill>
              </a:rPr>
              <a:t>Listboxta</a:t>
            </a:r>
            <a:r>
              <a:rPr lang="tr-TR" b="1" u="sng" dirty="0">
                <a:solidFill>
                  <a:srgbClr val="FF0000"/>
                </a:solidFill>
              </a:rPr>
              <a:t> hangi alt klasör </a:t>
            </a:r>
            <a:r>
              <a:rPr lang="tr-TR" dirty="0"/>
              <a:t>seçiliyse  onu silecek</a:t>
            </a:r>
          </a:p>
        </p:txBody>
      </p:sp>
      <p:sp>
        <p:nvSpPr>
          <p:cNvPr id="11" name="Yuvarlatılmış Dikdörtgen 8"/>
          <p:cNvSpPr/>
          <p:nvPr/>
        </p:nvSpPr>
        <p:spPr>
          <a:xfrm>
            <a:off x="785786" y="2643182"/>
            <a:ext cx="3071834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Seçili Klasörü Sil</a:t>
            </a:r>
            <a:endParaRPr lang="en-US" dirty="0"/>
          </a:p>
        </p:txBody>
      </p:sp>
      <p:sp>
        <p:nvSpPr>
          <p:cNvPr id="12" name="Yuvarlatılmış Dikdörtgen 8"/>
          <p:cNvSpPr/>
          <p:nvPr/>
        </p:nvSpPr>
        <p:spPr>
          <a:xfrm>
            <a:off x="785786" y="3571876"/>
            <a:ext cx="3071834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Seçili </a:t>
            </a:r>
            <a:r>
              <a:rPr lang="tr-TR" dirty="0" err="1"/>
              <a:t>klsörün</a:t>
            </a:r>
            <a:r>
              <a:rPr lang="tr-TR" dirty="0"/>
              <a:t> içinde Klasör Oluştur</a:t>
            </a:r>
            <a:endParaRPr lang="en-US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4429124" y="3643314"/>
            <a:ext cx="407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>
                <a:solidFill>
                  <a:srgbClr val="FF0000"/>
                </a:solidFill>
              </a:rPr>
              <a:t>Listboxta</a:t>
            </a:r>
            <a:r>
              <a:rPr lang="tr-TR" b="1" u="sng" dirty="0">
                <a:solidFill>
                  <a:srgbClr val="FF0000"/>
                </a:solidFill>
              </a:rPr>
              <a:t> hangi alt klasör </a:t>
            </a:r>
            <a:r>
              <a:rPr lang="tr-TR" dirty="0"/>
              <a:t>seçiliyse  onun içinde bir klasör oluşturacak ismi textBox1</a:t>
            </a:r>
            <a:endParaRPr lang="en-US" dirty="0"/>
          </a:p>
          <a:p>
            <a:r>
              <a:rPr lang="tr-TR" dirty="0"/>
              <a:t>E girilen değer olacak</a:t>
            </a:r>
          </a:p>
        </p:txBody>
      </p:sp>
      <p:sp>
        <p:nvSpPr>
          <p:cNvPr id="14" name="Yuvarlatılmış Dikdörtgen 8"/>
          <p:cNvSpPr/>
          <p:nvPr/>
        </p:nvSpPr>
        <p:spPr>
          <a:xfrm>
            <a:off x="785786" y="4572008"/>
            <a:ext cx="3071834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Seçili Klasörün Oluşturulma Tarihini Göster</a:t>
            </a:r>
            <a:endParaRPr lang="en-US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4429124" y="4572008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>
                <a:solidFill>
                  <a:srgbClr val="FF0000"/>
                </a:solidFill>
              </a:rPr>
              <a:t>Listboxta</a:t>
            </a:r>
            <a:r>
              <a:rPr lang="tr-TR" b="1" u="sng" dirty="0">
                <a:solidFill>
                  <a:srgbClr val="FF0000"/>
                </a:solidFill>
              </a:rPr>
              <a:t> hangi alt klasör </a:t>
            </a:r>
            <a:r>
              <a:rPr lang="tr-TR" dirty="0"/>
              <a:t>seçiliyse  onun Oluşturulma Tarihini Gösterilecek</a:t>
            </a:r>
          </a:p>
        </p:txBody>
      </p:sp>
      <p:sp>
        <p:nvSpPr>
          <p:cNvPr id="17" name="Yuvarlatılmış Dikdörtgen 8"/>
          <p:cNvSpPr/>
          <p:nvPr/>
        </p:nvSpPr>
        <p:spPr>
          <a:xfrm>
            <a:off x="857224" y="5643578"/>
            <a:ext cx="3071834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Seçili Klasörün Değiştirme Tarihini Değiştir</a:t>
            </a:r>
            <a:endParaRPr lang="en-US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4429124" y="5572140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>
                <a:solidFill>
                  <a:srgbClr val="FF0000"/>
                </a:solidFill>
              </a:rPr>
              <a:t>Listboxta</a:t>
            </a:r>
            <a:r>
              <a:rPr lang="tr-TR" b="1" u="sng" dirty="0">
                <a:solidFill>
                  <a:srgbClr val="FF0000"/>
                </a:solidFill>
              </a:rPr>
              <a:t> hangi alt klasör </a:t>
            </a:r>
            <a:r>
              <a:rPr lang="tr-TR" dirty="0"/>
              <a:t>seçiliyse  onun Değiştirme Tarihini Değiştirme tarihi textbox2 yapacak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104</Words>
  <Application>Microsoft Office PowerPoint</Application>
  <PresentationFormat>Ekran Gösterisi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5" baseType="lpstr">
      <vt:lpstr>Arial</vt:lpstr>
      <vt:lpstr>Calibri</vt:lpstr>
      <vt:lpstr>Ofis Teması</vt:lpstr>
      <vt:lpstr>Form1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Form1</dc:title>
  <dc:creator>ysaltan</dc:creator>
  <cp:lastModifiedBy>ACER</cp:lastModifiedBy>
  <cp:revision>10</cp:revision>
  <dcterms:created xsi:type="dcterms:W3CDTF">2014-03-03T18:30:43Z</dcterms:created>
  <dcterms:modified xsi:type="dcterms:W3CDTF">2016-03-07T11:48:48Z</dcterms:modified>
</cp:coreProperties>
</file>