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14.03.2016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-357222" y="-357214"/>
            <a:ext cx="6786610" cy="1224136"/>
          </a:xfrm>
        </p:spPr>
        <p:txBody>
          <a:bodyPr>
            <a:normAutofit/>
          </a:bodyPr>
          <a:lstStyle/>
          <a:p>
            <a:r>
              <a:rPr lang="tr-TR" dirty="0"/>
              <a:t>Form1- </a:t>
            </a:r>
            <a:r>
              <a:rPr lang="tr-TR" sz="2400" dirty="0"/>
              <a:t>Rehber Programı</a:t>
            </a:r>
            <a:endParaRPr lang="en-US" sz="2400" dirty="0"/>
          </a:p>
        </p:txBody>
      </p:sp>
      <p:sp>
        <p:nvSpPr>
          <p:cNvPr id="8" name="Dikdörtgen 7"/>
          <p:cNvSpPr/>
          <p:nvPr/>
        </p:nvSpPr>
        <p:spPr>
          <a:xfrm>
            <a:off x="500034" y="4714884"/>
            <a:ext cx="8286808" cy="1954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Data </a:t>
            </a:r>
            <a:r>
              <a:rPr lang="tr-TR" dirty="0" err="1"/>
              <a:t>Grid</a:t>
            </a:r>
            <a:r>
              <a:rPr lang="tr-TR" dirty="0"/>
              <a:t> ( tüm kayıtlar)</a:t>
            </a:r>
            <a:endParaRPr lang="en-US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643438" y="571480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Yeni Kayıt</a:t>
            </a:r>
            <a:endParaRPr lang="en-US" dirty="0"/>
          </a:p>
        </p:txBody>
      </p:sp>
      <p:sp>
        <p:nvSpPr>
          <p:cNvPr id="11" name="Dikdörtgen 3"/>
          <p:cNvSpPr/>
          <p:nvPr/>
        </p:nvSpPr>
        <p:spPr>
          <a:xfrm>
            <a:off x="1285852" y="571480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TextBox1</a:t>
            </a:r>
            <a:endParaRPr lang="en-US" dirty="0"/>
          </a:p>
        </p:txBody>
      </p:sp>
      <p:sp>
        <p:nvSpPr>
          <p:cNvPr id="12" name="Metin kutusu 4"/>
          <p:cNvSpPr txBox="1"/>
          <p:nvPr/>
        </p:nvSpPr>
        <p:spPr>
          <a:xfrm>
            <a:off x="214282" y="6429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Ad </a:t>
            </a:r>
            <a:endParaRPr lang="en-US" dirty="0"/>
          </a:p>
        </p:txBody>
      </p:sp>
      <p:sp>
        <p:nvSpPr>
          <p:cNvPr id="14" name="Dikdörtgen 3"/>
          <p:cNvSpPr/>
          <p:nvPr/>
        </p:nvSpPr>
        <p:spPr>
          <a:xfrm>
            <a:off x="1285852" y="1857364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TextBox3</a:t>
            </a:r>
            <a:endParaRPr lang="en-US" dirty="0"/>
          </a:p>
        </p:txBody>
      </p:sp>
      <p:sp>
        <p:nvSpPr>
          <p:cNvPr id="15" name="Metin kutusu 4"/>
          <p:cNvSpPr txBox="1"/>
          <p:nvPr/>
        </p:nvSpPr>
        <p:spPr>
          <a:xfrm>
            <a:off x="174168" y="2571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GSM</a:t>
            </a:r>
            <a:endParaRPr lang="en-US" dirty="0"/>
          </a:p>
        </p:txBody>
      </p:sp>
      <p:sp>
        <p:nvSpPr>
          <p:cNvPr id="16" name="Dikdörtgen 3"/>
          <p:cNvSpPr/>
          <p:nvPr/>
        </p:nvSpPr>
        <p:spPr>
          <a:xfrm>
            <a:off x="1285852" y="1214422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TextBox2</a:t>
            </a:r>
            <a:endParaRPr lang="en-US" dirty="0"/>
          </a:p>
        </p:txBody>
      </p:sp>
      <p:sp>
        <p:nvSpPr>
          <p:cNvPr id="17" name="Metin kutusu 4"/>
          <p:cNvSpPr txBox="1"/>
          <p:nvPr/>
        </p:nvSpPr>
        <p:spPr>
          <a:xfrm>
            <a:off x="214282" y="12858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Soyad</a:t>
            </a:r>
            <a:endParaRPr lang="en-US" dirty="0"/>
          </a:p>
        </p:txBody>
      </p:sp>
      <p:sp>
        <p:nvSpPr>
          <p:cNvPr id="18" name="Dikdörtgen 3"/>
          <p:cNvSpPr/>
          <p:nvPr/>
        </p:nvSpPr>
        <p:spPr>
          <a:xfrm>
            <a:off x="1311735" y="4038874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Dropdownlist1</a:t>
            </a:r>
            <a:endParaRPr lang="en-US" dirty="0"/>
          </a:p>
        </p:txBody>
      </p:sp>
      <p:sp>
        <p:nvSpPr>
          <p:cNvPr id="19" name="Metin kutusu 4"/>
          <p:cNvSpPr txBox="1"/>
          <p:nvPr/>
        </p:nvSpPr>
        <p:spPr>
          <a:xfrm>
            <a:off x="214282" y="19288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Tlf</a:t>
            </a:r>
            <a:endParaRPr lang="en-US" dirty="0"/>
          </a:p>
        </p:txBody>
      </p:sp>
      <p:sp>
        <p:nvSpPr>
          <p:cNvPr id="22" name="Yuvarlatılmış Dikdörtgen 9"/>
          <p:cNvSpPr/>
          <p:nvPr/>
        </p:nvSpPr>
        <p:spPr>
          <a:xfrm>
            <a:off x="4643438" y="1214422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Sil</a:t>
            </a:r>
            <a:endParaRPr lang="en-US" dirty="0"/>
          </a:p>
        </p:txBody>
      </p:sp>
      <p:sp>
        <p:nvSpPr>
          <p:cNvPr id="23" name="Dikdörtgen 3"/>
          <p:cNvSpPr/>
          <p:nvPr/>
        </p:nvSpPr>
        <p:spPr>
          <a:xfrm>
            <a:off x="1311735" y="2487830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TextBox4</a:t>
            </a:r>
            <a:endParaRPr lang="en-US" dirty="0"/>
          </a:p>
        </p:txBody>
      </p:sp>
      <p:sp>
        <p:nvSpPr>
          <p:cNvPr id="24" name="Metin kutusu 4"/>
          <p:cNvSpPr txBox="1"/>
          <p:nvPr/>
        </p:nvSpPr>
        <p:spPr>
          <a:xfrm>
            <a:off x="214282" y="40005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Şehir</a:t>
            </a:r>
            <a:endParaRPr lang="en-US" dirty="0"/>
          </a:p>
        </p:txBody>
      </p:sp>
      <p:sp>
        <p:nvSpPr>
          <p:cNvPr id="25" name="Metin kutusu 4"/>
          <p:cNvSpPr txBox="1"/>
          <p:nvPr/>
        </p:nvSpPr>
        <p:spPr>
          <a:xfrm>
            <a:off x="245606" y="31432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Adres</a:t>
            </a:r>
            <a:endParaRPr lang="en-US" dirty="0"/>
          </a:p>
        </p:txBody>
      </p:sp>
      <p:sp>
        <p:nvSpPr>
          <p:cNvPr id="26" name="Dikdörtgen 3"/>
          <p:cNvSpPr/>
          <p:nvPr/>
        </p:nvSpPr>
        <p:spPr>
          <a:xfrm>
            <a:off x="1317455" y="3122172"/>
            <a:ext cx="564360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TextBox5</a:t>
            </a:r>
            <a:endParaRPr lang="en-US" dirty="0"/>
          </a:p>
        </p:txBody>
      </p:sp>
      <p:sp>
        <p:nvSpPr>
          <p:cNvPr id="27" name="Yuvarlatılmış Dikdörtgen 9"/>
          <p:cNvSpPr/>
          <p:nvPr/>
        </p:nvSpPr>
        <p:spPr>
          <a:xfrm>
            <a:off x="4714876" y="1857364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Güncelle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347864" y="1988840"/>
            <a:ext cx="5472122" cy="771945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Butonun sol tarafında ki bilgileri  daha önce oluşturulmuş olan veri tabanındaki tabloya yeni kayıt olarak ekleyecek </a:t>
            </a:r>
          </a:p>
        </p:txBody>
      </p:sp>
      <p:sp>
        <p:nvSpPr>
          <p:cNvPr id="4" name="Yuvarlatılmış Dikdörtgen 9"/>
          <p:cNvSpPr/>
          <p:nvPr/>
        </p:nvSpPr>
        <p:spPr>
          <a:xfrm>
            <a:off x="819399" y="2111574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Yeni Kayıt</a:t>
            </a:r>
            <a:endParaRPr lang="en-US" dirty="0"/>
          </a:p>
        </p:txBody>
      </p:sp>
      <p:sp>
        <p:nvSpPr>
          <p:cNvPr id="6" name="Yuvarlatılmış Dikdörtgen 8"/>
          <p:cNvSpPr/>
          <p:nvPr/>
        </p:nvSpPr>
        <p:spPr>
          <a:xfrm>
            <a:off x="819399" y="4326152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Güncelle</a:t>
            </a:r>
            <a:endParaRPr lang="en-US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3319729" y="4215284"/>
            <a:ext cx="5041700" cy="542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Textbox1 e ismi girilen kişinin  Verileri güncellenecek</a:t>
            </a:r>
          </a:p>
        </p:txBody>
      </p:sp>
      <p:sp>
        <p:nvSpPr>
          <p:cNvPr id="9" name="Yuvarlatılmış Dikdörtgen 9"/>
          <p:cNvSpPr/>
          <p:nvPr/>
        </p:nvSpPr>
        <p:spPr>
          <a:xfrm>
            <a:off x="819399" y="3183144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Sil</a:t>
            </a:r>
            <a:endParaRPr lang="en-US" dirty="0"/>
          </a:p>
        </p:txBody>
      </p:sp>
      <p:sp>
        <p:nvSpPr>
          <p:cNvPr id="10" name="2 İçerik Yer Tutucusu"/>
          <p:cNvSpPr txBox="1">
            <a:spLocks/>
          </p:cNvSpPr>
          <p:nvPr/>
        </p:nvSpPr>
        <p:spPr>
          <a:xfrm>
            <a:off x="3319729" y="2968830"/>
            <a:ext cx="5472122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Gridde</a:t>
            </a:r>
            <a:r>
              <a:rPr kumimoji="0" lang="tr-TR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seçili olan 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kaydı silecek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965446" y="692696"/>
            <a:ext cx="756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İlgili alanlara göre bir </a:t>
            </a:r>
            <a:r>
              <a:rPr lang="tr-TR" dirty="0" err="1"/>
              <a:t>veritabanı</a:t>
            </a:r>
            <a:r>
              <a:rPr lang="tr-TR" dirty="0"/>
              <a:t>/tablo oluşturarak aşağıdaki işlemleri gerçekleştirecek kodları yazınız.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Ekran Gösterisi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Arial</vt:lpstr>
      <vt:lpstr>Calibri</vt:lpstr>
      <vt:lpstr>Ofis Teması</vt:lpstr>
      <vt:lpstr>Form1- Rehber Programı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Form1</dc:title>
  <dc:creator>ysaltan</dc:creator>
  <cp:lastModifiedBy>ACER</cp:lastModifiedBy>
  <cp:revision>8</cp:revision>
  <dcterms:created xsi:type="dcterms:W3CDTF">2014-03-03T18:30:43Z</dcterms:created>
  <dcterms:modified xsi:type="dcterms:W3CDTF">2016-03-14T20:07:33Z</dcterms:modified>
</cp:coreProperties>
</file>