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pPr/>
              <a:t>17.03.2015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-357222" y="-357214"/>
            <a:ext cx="4320480" cy="1224136"/>
          </a:xfrm>
        </p:spPr>
        <p:txBody>
          <a:bodyPr/>
          <a:lstStyle/>
          <a:p>
            <a:r>
              <a:rPr lang="tr-TR" dirty="0" smtClean="0"/>
              <a:t>Form1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642910" y="3071810"/>
            <a:ext cx="814393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Grid</a:t>
            </a:r>
            <a:r>
              <a:rPr lang="tr-TR" dirty="0" smtClean="0"/>
              <a:t> ( tüm kitaplar)</a:t>
            </a:r>
            <a:endParaRPr lang="en-US" dirty="0"/>
          </a:p>
        </p:txBody>
      </p:sp>
      <p:sp>
        <p:nvSpPr>
          <p:cNvPr id="9" name="Yuvarlatılmış Dikdörtgen 8"/>
          <p:cNvSpPr/>
          <p:nvPr/>
        </p:nvSpPr>
        <p:spPr>
          <a:xfrm>
            <a:off x="4286248" y="6215082"/>
            <a:ext cx="264320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Hikayelerin Listesi(Form3)</a:t>
            </a:r>
            <a:endParaRPr lang="en-US" dirty="0"/>
          </a:p>
        </p:txBody>
      </p:sp>
      <p:sp>
        <p:nvSpPr>
          <p:cNvPr id="10" name="Yuvarlatılmış Dikdörtgen 9"/>
          <p:cNvSpPr/>
          <p:nvPr/>
        </p:nvSpPr>
        <p:spPr>
          <a:xfrm>
            <a:off x="4643438" y="571480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Kaydet</a:t>
            </a:r>
            <a:endParaRPr lang="en-US" dirty="0"/>
          </a:p>
        </p:txBody>
      </p:sp>
      <p:sp>
        <p:nvSpPr>
          <p:cNvPr id="11" name="Dikdörtgen 3"/>
          <p:cNvSpPr/>
          <p:nvPr/>
        </p:nvSpPr>
        <p:spPr>
          <a:xfrm>
            <a:off x="1285852" y="571480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TextBox1</a:t>
            </a:r>
            <a:endParaRPr lang="en-US" dirty="0"/>
          </a:p>
        </p:txBody>
      </p:sp>
      <p:sp>
        <p:nvSpPr>
          <p:cNvPr id="12" name="Metin kutusu 4"/>
          <p:cNvSpPr txBox="1"/>
          <p:nvPr/>
        </p:nvSpPr>
        <p:spPr>
          <a:xfrm>
            <a:off x="214282" y="6429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Kitap Adı</a:t>
            </a:r>
            <a:endParaRPr lang="en-US" dirty="0"/>
          </a:p>
        </p:txBody>
      </p:sp>
      <p:sp>
        <p:nvSpPr>
          <p:cNvPr id="14" name="Dikdörtgen 3"/>
          <p:cNvSpPr/>
          <p:nvPr/>
        </p:nvSpPr>
        <p:spPr>
          <a:xfrm>
            <a:off x="1285852" y="2500306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TextBox3</a:t>
            </a:r>
            <a:endParaRPr lang="en-US" dirty="0"/>
          </a:p>
        </p:txBody>
      </p:sp>
      <p:sp>
        <p:nvSpPr>
          <p:cNvPr id="15" name="Metin kutusu 4"/>
          <p:cNvSpPr txBox="1"/>
          <p:nvPr/>
        </p:nvSpPr>
        <p:spPr>
          <a:xfrm>
            <a:off x="174168" y="25717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Basım Yeri</a:t>
            </a:r>
            <a:endParaRPr lang="en-US" dirty="0"/>
          </a:p>
        </p:txBody>
      </p:sp>
      <p:sp>
        <p:nvSpPr>
          <p:cNvPr id="16" name="Dikdörtgen 3"/>
          <p:cNvSpPr/>
          <p:nvPr/>
        </p:nvSpPr>
        <p:spPr>
          <a:xfrm>
            <a:off x="1285852" y="1214422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TextBox2</a:t>
            </a:r>
            <a:endParaRPr lang="en-US" dirty="0"/>
          </a:p>
        </p:txBody>
      </p:sp>
      <p:sp>
        <p:nvSpPr>
          <p:cNvPr id="17" name="Metin kutusu 4"/>
          <p:cNvSpPr txBox="1"/>
          <p:nvPr/>
        </p:nvSpPr>
        <p:spPr>
          <a:xfrm>
            <a:off x="214282" y="12858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Yazarı</a:t>
            </a:r>
            <a:endParaRPr lang="en-US" dirty="0"/>
          </a:p>
        </p:txBody>
      </p:sp>
      <p:sp>
        <p:nvSpPr>
          <p:cNvPr id="18" name="Dikdörtgen 3"/>
          <p:cNvSpPr/>
          <p:nvPr/>
        </p:nvSpPr>
        <p:spPr>
          <a:xfrm>
            <a:off x="1285852" y="1857364"/>
            <a:ext cx="271464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Dropdownlist1(Roman,…..)</a:t>
            </a:r>
            <a:endParaRPr lang="en-US" dirty="0"/>
          </a:p>
        </p:txBody>
      </p:sp>
      <p:sp>
        <p:nvSpPr>
          <p:cNvPr id="19" name="Metin kutusu 4"/>
          <p:cNvSpPr txBox="1"/>
          <p:nvPr/>
        </p:nvSpPr>
        <p:spPr>
          <a:xfrm>
            <a:off x="214282" y="19288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Türü</a:t>
            </a:r>
            <a:endParaRPr lang="en-US" dirty="0"/>
          </a:p>
        </p:txBody>
      </p:sp>
      <p:sp>
        <p:nvSpPr>
          <p:cNvPr id="20" name="Yuvarlatılmış Dikdörtgen 8"/>
          <p:cNvSpPr/>
          <p:nvPr/>
        </p:nvSpPr>
        <p:spPr>
          <a:xfrm>
            <a:off x="428596" y="6215082"/>
            <a:ext cx="3500462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Romanları Listesi (Form2)</a:t>
            </a:r>
            <a:endParaRPr lang="en-US" dirty="0"/>
          </a:p>
        </p:txBody>
      </p:sp>
      <p:sp>
        <p:nvSpPr>
          <p:cNvPr id="21" name="Yuvarlatılmış Dikdörtgen 8"/>
          <p:cNvSpPr/>
          <p:nvPr/>
        </p:nvSpPr>
        <p:spPr>
          <a:xfrm>
            <a:off x="7143768" y="6215082"/>
            <a:ext cx="185738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Ara (Form4)</a:t>
            </a:r>
            <a:endParaRPr lang="en-US" dirty="0"/>
          </a:p>
        </p:txBody>
      </p:sp>
      <p:sp>
        <p:nvSpPr>
          <p:cNvPr id="22" name="Yuvarlatılmış Dikdörtgen 9"/>
          <p:cNvSpPr/>
          <p:nvPr/>
        </p:nvSpPr>
        <p:spPr>
          <a:xfrm>
            <a:off x="4643438" y="1285860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8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4320480" cy="1224136"/>
          </a:xfrm>
        </p:spPr>
        <p:txBody>
          <a:bodyPr/>
          <a:lstStyle/>
          <a:p>
            <a:r>
              <a:rPr lang="tr-TR" dirty="0" smtClean="0"/>
              <a:t>Form2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571472" y="1428736"/>
            <a:ext cx="8072494" cy="507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Grid</a:t>
            </a:r>
            <a:r>
              <a:rPr lang="tr-TR" dirty="0" smtClean="0"/>
              <a:t>  Romanların listesi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94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4320480" cy="1224136"/>
          </a:xfrm>
        </p:spPr>
        <p:txBody>
          <a:bodyPr/>
          <a:lstStyle/>
          <a:p>
            <a:r>
              <a:rPr lang="tr-TR" dirty="0" smtClean="0"/>
              <a:t>Form3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571472" y="1428736"/>
            <a:ext cx="8072494" cy="507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Grid</a:t>
            </a:r>
            <a:r>
              <a:rPr lang="tr-TR" dirty="0" smtClean="0"/>
              <a:t>  Hikayelerin listesi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948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51520" y="260649"/>
            <a:ext cx="8535322" cy="1224136"/>
          </a:xfrm>
        </p:spPr>
        <p:txBody>
          <a:bodyPr>
            <a:normAutofit/>
          </a:bodyPr>
          <a:lstStyle/>
          <a:p>
            <a:r>
              <a:rPr lang="tr-TR" dirty="0" smtClean="0"/>
              <a:t>Form4 </a:t>
            </a:r>
            <a:r>
              <a:rPr lang="tr-TR" sz="2200" dirty="0" smtClean="0"/>
              <a:t>(Kitap adına veya yazar adına göre arama)</a:t>
            </a:r>
            <a:endParaRPr lang="en-US" sz="2200" dirty="0"/>
          </a:p>
        </p:txBody>
      </p:sp>
      <p:sp>
        <p:nvSpPr>
          <p:cNvPr id="4" name="Dikdörtgen 3"/>
          <p:cNvSpPr/>
          <p:nvPr/>
        </p:nvSpPr>
        <p:spPr>
          <a:xfrm>
            <a:off x="1785918" y="1500174"/>
            <a:ext cx="278608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TextBox1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785786" y="15001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Kitap Adı</a:t>
            </a:r>
            <a:endParaRPr lang="en-US" dirty="0"/>
          </a:p>
        </p:txBody>
      </p:sp>
      <p:sp>
        <p:nvSpPr>
          <p:cNvPr id="3" name="Yuvarlatılmış Dikdörtgen 2"/>
          <p:cNvSpPr/>
          <p:nvPr/>
        </p:nvSpPr>
        <p:spPr>
          <a:xfrm>
            <a:off x="4714876" y="1428736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Ara</a:t>
            </a:r>
            <a:endParaRPr lang="en-US" dirty="0"/>
          </a:p>
        </p:txBody>
      </p:sp>
      <p:sp>
        <p:nvSpPr>
          <p:cNvPr id="7" name="Dikdörtgen 7"/>
          <p:cNvSpPr/>
          <p:nvPr/>
        </p:nvSpPr>
        <p:spPr>
          <a:xfrm>
            <a:off x="642910" y="3071810"/>
            <a:ext cx="8143932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Grid</a:t>
            </a:r>
            <a:r>
              <a:rPr lang="tr-TR" dirty="0" smtClean="0"/>
              <a:t> (kitaplar)</a:t>
            </a:r>
            <a:endParaRPr lang="en-US" dirty="0"/>
          </a:p>
        </p:txBody>
      </p:sp>
      <p:sp>
        <p:nvSpPr>
          <p:cNvPr id="8" name="Dikdörtgen 3"/>
          <p:cNvSpPr/>
          <p:nvPr/>
        </p:nvSpPr>
        <p:spPr>
          <a:xfrm>
            <a:off x="1785918" y="2214554"/>
            <a:ext cx="278608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TextBox2</a:t>
            </a:r>
            <a:endParaRPr lang="en-US" dirty="0"/>
          </a:p>
        </p:txBody>
      </p:sp>
      <p:sp>
        <p:nvSpPr>
          <p:cNvPr id="9" name="Metin kutusu 4"/>
          <p:cNvSpPr txBox="1"/>
          <p:nvPr/>
        </p:nvSpPr>
        <p:spPr>
          <a:xfrm>
            <a:off x="785786" y="221455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Yazar Adı</a:t>
            </a:r>
            <a:endParaRPr lang="en-US" dirty="0"/>
          </a:p>
        </p:txBody>
      </p:sp>
      <p:sp>
        <p:nvSpPr>
          <p:cNvPr id="10" name="Yuvarlatılmış Dikdörtgen 2"/>
          <p:cNvSpPr/>
          <p:nvPr/>
        </p:nvSpPr>
        <p:spPr>
          <a:xfrm>
            <a:off x="4786314" y="2214554"/>
            <a:ext cx="151216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948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14678" y="1285860"/>
            <a:ext cx="5472122" cy="542916"/>
          </a:xfrm>
        </p:spPr>
        <p:txBody>
          <a:bodyPr>
            <a:normAutofit fontScale="47500" lnSpcReduction="20000"/>
          </a:bodyPr>
          <a:lstStyle/>
          <a:p>
            <a:r>
              <a:rPr lang="tr-TR" dirty="0" smtClean="0"/>
              <a:t>Butonun sol tarafında ki bilgileri  daha önce oluşturulmuş olan veri tabanındaki tabloya yeni kayıt olarak ekleyecek </a:t>
            </a:r>
            <a:endParaRPr lang="tr-TR" dirty="0"/>
          </a:p>
        </p:txBody>
      </p:sp>
      <p:sp>
        <p:nvSpPr>
          <p:cNvPr id="4" name="Yuvarlatılmış Dikdörtgen 9"/>
          <p:cNvSpPr/>
          <p:nvPr/>
        </p:nvSpPr>
        <p:spPr>
          <a:xfrm>
            <a:off x="857224" y="1428736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Kaydet</a:t>
            </a:r>
            <a:endParaRPr lang="en-US" dirty="0"/>
          </a:p>
        </p:txBody>
      </p:sp>
      <p:sp>
        <p:nvSpPr>
          <p:cNvPr id="5" name="Yuvarlatılmış Dikdörtgen 8"/>
          <p:cNvSpPr/>
          <p:nvPr/>
        </p:nvSpPr>
        <p:spPr>
          <a:xfrm>
            <a:off x="714348" y="4429132"/>
            <a:ext cx="264320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Hikayelerin Listesi(Form3)</a:t>
            </a:r>
            <a:endParaRPr lang="en-US" dirty="0"/>
          </a:p>
        </p:txBody>
      </p:sp>
      <p:sp>
        <p:nvSpPr>
          <p:cNvPr id="6" name="Yuvarlatılmış Dikdörtgen 8"/>
          <p:cNvSpPr/>
          <p:nvPr/>
        </p:nvSpPr>
        <p:spPr>
          <a:xfrm>
            <a:off x="714348" y="3643314"/>
            <a:ext cx="3500462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Romanları Listesi (Form2)</a:t>
            </a:r>
            <a:endParaRPr lang="en-US" dirty="0"/>
          </a:p>
        </p:txBody>
      </p:sp>
      <p:sp>
        <p:nvSpPr>
          <p:cNvPr id="7" name="2 İçerik Yer Tutucusu"/>
          <p:cNvSpPr txBox="1">
            <a:spLocks/>
          </p:cNvSpPr>
          <p:nvPr/>
        </p:nvSpPr>
        <p:spPr>
          <a:xfrm>
            <a:off x="4572000" y="3500438"/>
            <a:ext cx="4572000" cy="542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Form2 </a:t>
            </a:r>
            <a:r>
              <a:rPr kumimoji="0" lang="tr-T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yi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açacak ve form2</a:t>
            </a:r>
            <a:r>
              <a:rPr kumimoji="0" lang="tr-T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sadece romanlar gözükecek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İçerik Yer Tutucusu"/>
          <p:cNvSpPr txBox="1">
            <a:spLocks/>
          </p:cNvSpPr>
          <p:nvPr/>
        </p:nvSpPr>
        <p:spPr>
          <a:xfrm>
            <a:off x="4429124" y="4357694"/>
            <a:ext cx="4714876" cy="542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Form3 ü açacak ve sadece Hikayeler gözükecek</a:t>
            </a: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Yuvarlatılmış Dikdörtgen 9"/>
          <p:cNvSpPr/>
          <p:nvPr/>
        </p:nvSpPr>
        <p:spPr>
          <a:xfrm>
            <a:off x="857224" y="2500306"/>
            <a:ext cx="2107654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Sil</a:t>
            </a:r>
            <a:endParaRPr lang="en-US" dirty="0"/>
          </a:p>
        </p:txBody>
      </p:sp>
      <p:sp>
        <p:nvSpPr>
          <p:cNvPr id="10" name="2 İçerik Yer Tutucusu"/>
          <p:cNvSpPr txBox="1">
            <a:spLocks/>
          </p:cNvSpPr>
          <p:nvPr/>
        </p:nvSpPr>
        <p:spPr>
          <a:xfrm>
            <a:off x="3357554" y="2285992"/>
            <a:ext cx="5472122" cy="54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Gridde</a:t>
            </a: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seçili olan 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kitabı silecek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Yuvarlatılmış Dikdörtgen 8"/>
          <p:cNvSpPr/>
          <p:nvPr/>
        </p:nvSpPr>
        <p:spPr>
          <a:xfrm>
            <a:off x="857224" y="5643578"/>
            <a:ext cx="1857388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Ara (Form4)</a:t>
            </a:r>
            <a:endParaRPr lang="en-US" dirty="0"/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>
          <a:xfrm>
            <a:off x="3929058" y="5572140"/>
            <a:ext cx="4714876" cy="542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 4 ü açarak arama imkanı sağlayacak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r-T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119</Words>
  <Application>Microsoft Office PowerPoint</Application>
  <PresentationFormat>Ekran Gösterisi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Form1</vt:lpstr>
      <vt:lpstr>Form2</vt:lpstr>
      <vt:lpstr>Form3</vt:lpstr>
      <vt:lpstr>Form4 (Kitap adına veya yazar adına göre arama)</vt:lpstr>
      <vt:lpstr>Slayt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Form1</dc:title>
  <dc:creator>ysaltan</dc:creator>
  <cp:lastModifiedBy>ACER</cp:lastModifiedBy>
  <cp:revision>5</cp:revision>
  <dcterms:created xsi:type="dcterms:W3CDTF">2014-03-03T18:30:43Z</dcterms:created>
  <dcterms:modified xsi:type="dcterms:W3CDTF">2015-03-17T10:02:05Z</dcterms:modified>
</cp:coreProperties>
</file>