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18.05.2015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428596" y="285728"/>
            <a:ext cx="4714908" cy="4214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TextBox1</a:t>
            </a:r>
            <a:endParaRPr lang="tr-TR" dirty="0"/>
          </a:p>
        </p:txBody>
      </p:sp>
      <p:sp>
        <p:nvSpPr>
          <p:cNvPr id="5" name="4 Dikdörtgen"/>
          <p:cNvSpPr/>
          <p:nvPr/>
        </p:nvSpPr>
        <p:spPr>
          <a:xfrm>
            <a:off x="428596" y="5357826"/>
            <a:ext cx="2357454" cy="7858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Buton1</a:t>
            </a:r>
            <a:endParaRPr lang="tr-TR" dirty="0"/>
          </a:p>
        </p:txBody>
      </p:sp>
      <p:sp>
        <p:nvSpPr>
          <p:cNvPr id="6" name="5 Dikdörtgen"/>
          <p:cNvSpPr/>
          <p:nvPr/>
        </p:nvSpPr>
        <p:spPr>
          <a:xfrm>
            <a:off x="6572264" y="5286388"/>
            <a:ext cx="2357454" cy="78581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Button2</a:t>
            </a:r>
            <a:endParaRPr lang="tr-TR" dirty="0"/>
          </a:p>
        </p:txBody>
      </p:sp>
      <p:sp>
        <p:nvSpPr>
          <p:cNvPr id="7" name="6 Dikdörtgen"/>
          <p:cNvSpPr/>
          <p:nvPr/>
        </p:nvSpPr>
        <p:spPr>
          <a:xfrm>
            <a:off x="2000232" y="4572008"/>
            <a:ext cx="321471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TextBox2</a:t>
            </a:r>
            <a:endParaRPr lang="tr-TR" dirty="0"/>
          </a:p>
        </p:txBody>
      </p:sp>
      <p:sp>
        <p:nvSpPr>
          <p:cNvPr id="8" name="7 Metin kutusu"/>
          <p:cNvSpPr txBox="1"/>
          <p:nvPr/>
        </p:nvSpPr>
        <p:spPr>
          <a:xfrm>
            <a:off x="571472" y="4643446"/>
            <a:ext cx="122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Dosya Adı :</a:t>
            </a:r>
            <a:endParaRPr lang="tr-TR" dirty="0"/>
          </a:p>
        </p:txBody>
      </p:sp>
      <p:sp>
        <p:nvSpPr>
          <p:cNvPr id="9" name="8 Dikdörtgen"/>
          <p:cNvSpPr/>
          <p:nvPr/>
        </p:nvSpPr>
        <p:spPr>
          <a:xfrm>
            <a:off x="5357786" y="285728"/>
            <a:ext cx="3500494" cy="42148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Listbox2</a:t>
            </a:r>
            <a:endParaRPr lang="tr-T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Buton1 : Yeni bir </a:t>
            </a:r>
            <a:r>
              <a:rPr lang="tr-TR" dirty="0" err="1" smtClean="0"/>
              <a:t>word</a:t>
            </a:r>
            <a:r>
              <a:rPr lang="tr-TR" dirty="0" smtClean="0"/>
              <a:t> belgesi açacak, textbox1 deki girilenleri içine yazacak ve textbox2 ye girilen isimle herhangi bir yere kaydedecek ,çıktısını alacak ve kapatacak.  </a:t>
            </a:r>
          </a:p>
          <a:p>
            <a:endParaRPr lang="tr-TR" dirty="0" smtClean="0"/>
          </a:p>
          <a:p>
            <a:r>
              <a:rPr lang="tr-TR" dirty="0" smtClean="0"/>
              <a:t>Buton2:  Yeni bir </a:t>
            </a:r>
            <a:r>
              <a:rPr lang="tr-TR" dirty="0" err="1" smtClean="0"/>
              <a:t>excel</a:t>
            </a:r>
            <a:r>
              <a:rPr lang="tr-TR" dirty="0" smtClean="0"/>
              <a:t> belgesi açacak </a:t>
            </a:r>
            <a:r>
              <a:rPr lang="tr-TR" dirty="0" err="1" smtClean="0"/>
              <a:t>listbox</a:t>
            </a:r>
            <a:r>
              <a:rPr lang="tr-TR" dirty="0" smtClean="0"/>
              <a:t> ta kaç satır varsa her bir satırı ayrı bir hücreye ([1,1] [1,2]) </a:t>
            </a:r>
            <a:r>
              <a:rPr lang="tr-TR" smtClean="0"/>
              <a:t>kaydedip kapatacak.</a:t>
            </a:r>
            <a:endParaRPr lang="tr-T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PresentationFormat>Ekran Gösterisi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Ofis Teması</vt:lpstr>
      <vt:lpstr>Slayt 1</vt:lpstr>
      <vt:lpstr>Slayt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ACER</dc:creator>
  <cp:lastModifiedBy>ACER</cp:lastModifiedBy>
  <cp:revision>2</cp:revision>
  <dcterms:created xsi:type="dcterms:W3CDTF">2015-05-18T11:54:33Z</dcterms:created>
  <dcterms:modified xsi:type="dcterms:W3CDTF">2015-05-18T12:02:04Z</dcterms:modified>
</cp:coreProperties>
</file>