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3860-0BD7-4251-B1E4-98C94BF871A4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A51-17F2-492B-A2FD-0EB55A0F6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7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3860-0BD7-4251-B1E4-98C94BF871A4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A51-17F2-492B-A2FD-0EB55A0F6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49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3860-0BD7-4251-B1E4-98C94BF871A4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A51-17F2-492B-A2FD-0EB55A0F6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3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3860-0BD7-4251-B1E4-98C94BF871A4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A51-17F2-492B-A2FD-0EB55A0F6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52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3860-0BD7-4251-B1E4-98C94BF871A4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A51-17F2-492B-A2FD-0EB55A0F6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9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3860-0BD7-4251-B1E4-98C94BF871A4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A51-17F2-492B-A2FD-0EB55A0F6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53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3860-0BD7-4251-B1E4-98C94BF871A4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A51-17F2-492B-A2FD-0EB55A0F6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47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3860-0BD7-4251-B1E4-98C94BF871A4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A51-17F2-492B-A2FD-0EB55A0F6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1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3860-0BD7-4251-B1E4-98C94BF871A4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A51-17F2-492B-A2FD-0EB55A0F6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91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3860-0BD7-4251-B1E4-98C94BF871A4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A51-17F2-492B-A2FD-0EB55A0F6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3860-0BD7-4251-B1E4-98C94BF871A4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A51-17F2-492B-A2FD-0EB55A0F6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7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3860-0BD7-4251-B1E4-98C94BF871A4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F1A51-17F2-492B-A2FD-0EB55A0F6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32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35" y="0"/>
            <a:ext cx="976132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0017" y="4836544"/>
            <a:ext cx="3226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9410" y="4836544"/>
            <a:ext cx="4313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8187" y="4959061"/>
            <a:ext cx="32160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9293" y="4959061"/>
            <a:ext cx="32160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9599" y="4959061"/>
            <a:ext cx="32160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2986" y="4959061"/>
            <a:ext cx="32160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3386" y="4959061"/>
            <a:ext cx="32160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94636" y="4959061"/>
            <a:ext cx="32160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367" y="4959061"/>
            <a:ext cx="32160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9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30316" y="4424885"/>
            <a:ext cx="45970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10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30316" y="2387780"/>
            <a:ext cx="43361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11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30316" y="1955818"/>
            <a:ext cx="43361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12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30316" y="1438311"/>
            <a:ext cx="43361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13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53367" y="5969933"/>
            <a:ext cx="3226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86611" y="2140484"/>
            <a:ext cx="3226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86611" y="3059668"/>
            <a:ext cx="3226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C000"/>
                </a:solidFill>
              </a:rPr>
              <a:t>5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86610" y="4527200"/>
            <a:ext cx="3226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C000"/>
                </a:solidFill>
              </a:rPr>
              <a:t>4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26244" y="5969933"/>
            <a:ext cx="3226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C000"/>
                </a:solidFill>
              </a:rPr>
              <a:t>3</a:t>
            </a:r>
            <a:endParaRPr lang="en-GB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0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1479" y="4104669"/>
            <a:ext cx="322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1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2816" y="4104670"/>
            <a:ext cx="4313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7328" y="4147886"/>
            <a:ext cx="3216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3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8129" y="4147885"/>
            <a:ext cx="3216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026" y="4148503"/>
            <a:ext cx="3216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35921" y="4147267"/>
            <a:ext cx="3216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6724" y="4147885"/>
            <a:ext cx="3216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30619" y="4146031"/>
            <a:ext cx="3216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8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1422" y="4144177"/>
            <a:ext cx="3216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9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0873" y="3801677"/>
            <a:ext cx="45970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10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76214" y="3089909"/>
            <a:ext cx="43361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11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6214" y="2918659"/>
            <a:ext cx="43361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12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6213" y="2747409"/>
            <a:ext cx="43361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13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81491" y="4345920"/>
            <a:ext cx="322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47870" y="2834897"/>
            <a:ext cx="322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7871" y="3190781"/>
            <a:ext cx="322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C000"/>
                </a:solidFill>
              </a:rPr>
              <a:t>5</a:t>
            </a:r>
            <a:endParaRPr lang="en-GB" sz="1200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47872" y="3695928"/>
            <a:ext cx="322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C000"/>
                </a:solidFill>
              </a:rPr>
              <a:t>4</a:t>
            </a:r>
            <a:endParaRPr lang="en-GB" sz="1200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9129" y="4345920"/>
            <a:ext cx="322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C000"/>
                </a:solidFill>
              </a:rPr>
              <a:t>3</a:t>
            </a:r>
            <a:endParaRPr lang="en-GB" sz="1200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87751" y="4576482"/>
            <a:ext cx="322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754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" r="7332"/>
          <a:stretch/>
        </p:blipFill>
        <p:spPr>
          <a:xfrm>
            <a:off x="2719754" y="2737728"/>
            <a:ext cx="2782276" cy="22875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1887" y="2917950"/>
            <a:ext cx="102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Test Positions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4256" y="2839491"/>
            <a:ext cx="102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BLMs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>
            <a:off x="3233062" y="3564281"/>
            <a:ext cx="72846" cy="2418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04390" y="3024157"/>
            <a:ext cx="105267" cy="602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03381" y="3024157"/>
            <a:ext cx="98425" cy="852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31319" y="3564281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Shielding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456350" y="3372491"/>
            <a:ext cx="403224" cy="1846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5386" r="11764" b="3349"/>
          <a:stretch/>
        </p:blipFill>
        <p:spPr>
          <a:xfrm>
            <a:off x="5571687" y="2737727"/>
            <a:ext cx="2621431" cy="22875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18083" y="3794521"/>
            <a:ext cx="79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Target Table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6416928" y="4117687"/>
            <a:ext cx="402450" cy="479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721231" y="3464824"/>
            <a:ext cx="963238" cy="1560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60052" y="3196104"/>
            <a:ext cx="102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24 GeV p+ Beam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2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1"/>
          <a:stretch/>
        </p:blipFill>
        <p:spPr>
          <a:xfrm>
            <a:off x="1233062" y="1137917"/>
            <a:ext cx="5215363" cy="45821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1223962"/>
            <a:ext cx="56007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7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" r="11265"/>
          <a:stretch/>
        </p:blipFill>
        <p:spPr>
          <a:xfrm>
            <a:off x="733425" y="1495425"/>
            <a:ext cx="4410075" cy="3952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5" r="14171"/>
          <a:stretch/>
        </p:blipFill>
        <p:spPr>
          <a:xfrm>
            <a:off x="5143500" y="1495424"/>
            <a:ext cx="41433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5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225" y="2401578"/>
            <a:ext cx="4991100" cy="21219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6400" y="2958584"/>
            <a:ext cx="66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BLM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762500" y="2752725"/>
            <a:ext cx="428625" cy="3905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7363" y="2864175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Montrac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7337426" y="3233507"/>
            <a:ext cx="454024" cy="3574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2401" y="3771693"/>
            <a:ext cx="104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Shielding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886325" y="3520560"/>
            <a:ext cx="180975" cy="3320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38913" y="3219916"/>
            <a:ext cx="66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AVT Path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6873876" y="3866247"/>
            <a:ext cx="98424" cy="4444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4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53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Thornton</dc:creator>
  <cp:lastModifiedBy>Adam Thornton</cp:lastModifiedBy>
  <cp:revision>11</cp:revision>
  <dcterms:created xsi:type="dcterms:W3CDTF">2015-07-22T12:37:40Z</dcterms:created>
  <dcterms:modified xsi:type="dcterms:W3CDTF">2015-09-02T16:17:38Z</dcterms:modified>
</cp:coreProperties>
</file>