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4"/>
  </p:sldMasterIdLst>
  <p:notesMasterIdLst>
    <p:notesMasterId r:id="rId41"/>
  </p:notesMasterIdLst>
  <p:handoutMasterIdLst>
    <p:handoutMasterId r:id="rId42"/>
  </p:handoutMasterIdLst>
  <p:sldIdLst>
    <p:sldId id="1357" r:id="rId5"/>
    <p:sldId id="1452" r:id="rId6"/>
    <p:sldId id="1363" r:id="rId7"/>
    <p:sldId id="1479" r:id="rId8"/>
    <p:sldId id="1480" r:id="rId9"/>
    <p:sldId id="1484" r:id="rId10"/>
    <p:sldId id="1477" r:id="rId11"/>
    <p:sldId id="1453" r:id="rId12"/>
    <p:sldId id="1473" r:id="rId13"/>
    <p:sldId id="1451" r:id="rId14"/>
    <p:sldId id="1454" r:id="rId15"/>
    <p:sldId id="1455" r:id="rId16"/>
    <p:sldId id="1456" r:id="rId17"/>
    <p:sldId id="1478" r:id="rId18"/>
    <p:sldId id="1457" r:id="rId19"/>
    <p:sldId id="1474" r:id="rId20"/>
    <p:sldId id="1472" r:id="rId21"/>
    <p:sldId id="1481" r:id="rId22"/>
    <p:sldId id="1458" r:id="rId23"/>
    <p:sldId id="1459" r:id="rId24"/>
    <p:sldId id="1460" r:id="rId25"/>
    <p:sldId id="1461" r:id="rId26"/>
    <p:sldId id="1475" r:id="rId27"/>
    <p:sldId id="1476" r:id="rId28"/>
    <p:sldId id="1483" r:id="rId29"/>
    <p:sldId id="1470" r:id="rId30"/>
    <p:sldId id="1468" r:id="rId31"/>
    <p:sldId id="1471" r:id="rId32"/>
    <p:sldId id="1466" r:id="rId33"/>
    <p:sldId id="1462" r:id="rId34"/>
    <p:sldId id="1463" r:id="rId35"/>
    <p:sldId id="1485" r:id="rId36"/>
    <p:sldId id="1467" r:id="rId37"/>
    <p:sldId id="1464" r:id="rId38"/>
    <p:sldId id="1450" r:id="rId39"/>
    <p:sldId id="1445" r:id="rId4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Jon Maunder" initials="JM" lastIdx="11" clrIdx="4">
    <p:extLst>
      <p:ext uri="{19B8F6BF-5375-455C-9EA6-DF929625EA0E}">
        <p15:presenceInfo xmlns:p15="http://schemas.microsoft.com/office/powerpoint/2012/main" userId="S-1-5-21-1721254763-462695806-1538882281-3529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E9EAEE"/>
    <a:srgbClr val="4EB1FF"/>
    <a:srgbClr val="0078D7"/>
    <a:srgbClr val="18254E"/>
    <a:srgbClr val="D83B01"/>
    <a:srgbClr val="FFF100"/>
    <a:srgbClr val="005AA1"/>
    <a:srgbClr val="17244E"/>
    <a:srgbClr val="152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4" autoAdjust="0"/>
    <p:restoredTop sz="65258" autoAdjust="0"/>
  </p:normalViewPr>
  <p:slideViewPr>
    <p:cSldViewPr>
      <p:cViewPr varScale="1">
        <p:scale>
          <a:sx n="58" d="100"/>
          <a:sy n="58" d="100"/>
        </p:scale>
        <p:origin x="1411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1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93"/>
    </p:cViewPr>
  </p:sorterViewPr>
  <p:notesViewPr>
    <p:cSldViewPr showGuides="1">
      <p:cViewPr>
        <p:scale>
          <a:sx n="100" d="100"/>
          <a:sy n="100" d="100"/>
        </p:scale>
        <p:origin x="1893" y="-861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oam" userId="dcca69ab-b2ad-429b-8b16-da3930ff4068" providerId="ADAL" clId="{BB1AC59D-B526-4DEB-A59E-1CA97AFD91D3}"/>
    <pc:docChg chg="undo custSel addSld delSld modSld sldOrd">
      <pc:chgData name="Martin Boam" userId="dcca69ab-b2ad-429b-8b16-da3930ff4068" providerId="ADAL" clId="{BB1AC59D-B526-4DEB-A59E-1CA97AFD91D3}" dt="2017-10-19T17:17:15.399" v="7491"/>
      <pc:docMkLst>
        <pc:docMk/>
      </pc:docMkLst>
      <pc:sldChg chg="modSp">
        <pc:chgData name="Martin Boam" userId="dcca69ab-b2ad-429b-8b16-da3930ff4068" providerId="ADAL" clId="{BB1AC59D-B526-4DEB-A59E-1CA97AFD91D3}" dt="2017-10-18T09:31:40.805" v="81" actId="20577"/>
        <pc:sldMkLst>
          <pc:docMk/>
          <pc:sldMk cId="3447360220" sldId="1357"/>
        </pc:sldMkLst>
        <pc:spChg chg="mod">
          <ac:chgData name="Martin Boam" userId="dcca69ab-b2ad-429b-8b16-da3930ff4068" providerId="ADAL" clId="{BB1AC59D-B526-4DEB-A59E-1CA97AFD91D3}" dt="2017-10-18T09:31:23.251" v="26" actId="20577"/>
          <ac:spMkLst>
            <pc:docMk/>
            <pc:sldMk cId="3447360220" sldId="1357"/>
            <ac:spMk id="2" creationId="{00000000-0000-0000-0000-000000000000}"/>
          </ac:spMkLst>
        </pc:spChg>
        <pc:spChg chg="mod">
          <ac:chgData name="Martin Boam" userId="dcca69ab-b2ad-429b-8b16-da3930ff4068" providerId="ADAL" clId="{BB1AC59D-B526-4DEB-A59E-1CA97AFD91D3}" dt="2017-10-18T09:31:40.805" v="81" actId="20577"/>
          <ac:spMkLst>
            <pc:docMk/>
            <pc:sldMk cId="3447360220" sldId="1357"/>
            <ac:spMk id="3" creationId="{00000000-0000-0000-0000-000000000000}"/>
          </ac:spMkLst>
        </pc:spChg>
      </pc:sldChg>
      <pc:sldChg chg="modSp ord">
        <pc:chgData name="Martin Boam" userId="dcca69ab-b2ad-429b-8b16-da3930ff4068" providerId="ADAL" clId="{BB1AC59D-B526-4DEB-A59E-1CA97AFD91D3}" dt="2017-10-18T15:25:39.095" v="5993" actId="1076"/>
        <pc:sldMkLst>
          <pc:docMk/>
          <pc:sldMk cId="4095721983" sldId="1363"/>
        </pc:sldMkLst>
        <pc:spChg chg="mod">
          <ac:chgData name="Martin Boam" userId="dcca69ab-b2ad-429b-8b16-da3930ff4068" providerId="ADAL" clId="{BB1AC59D-B526-4DEB-A59E-1CA97AFD91D3}" dt="2017-10-18T14:53:05.488" v="5096" actId="20577"/>
          <ac:spMkLst>
            <pc:docMk/>
            <pc:sldMk cId="4095721983" sldId="1363"/>
            <ac:spMk id="6" creationId="{00000000-0000-0000-0000-000000000000}"/>
          </ac:spMkLst>
        </pc:spChg>
      </pc:sldChg>
      <pc:sldChg chg="del">
        <pc:chgData name="Martin Boam" userId="dcca69ab-b2ad-429b-8b16-da3930ff4068" providerId="ADAL" clId="{BB1AC59D-B526-4DEB-A59E-1CA97AFD91D3}" dt="2017-10-18T11:02:08.135" v="82" actId="2696"/>
        <pc:sldMkLst>
          <pc:docMk/>
          <pc:sldMk cId="3050618164" sldId="1414"/>
        </pc:sldMkLst>
      </pc:sldChg>
      <pc:sldChg chg="del">
        <pc:chgData name="Martin Boam" userId="dcca69ab-b2ad-429b-8b16-da3930ff4068" providerId="ADAL" clId="{BB1AC59D-B526-4DEB-A59E-1CA97AFD91D3}" dt="2017-10-18T13:58:51.589" v="4175" actId="2696"/>
        <pc:sldMkLst>
          <pc:docMk/>
          <pc:sldMk cId="685756869" sldId="1449"/>
        </pc:sldMkLst>
      </pc:sldChg>
      <pc:sldChg chg="addSp modSp ord">
        <pc:chgData name="Martin Boam" userId="dcca69ab-b2ad-429b-8b16-da3930ff4068" providerId="ADAL" clId="{BB1AC59D-B526-4DEB-A59E-1CA97AFD91D3}" dt="2017-10-18T14:54:12.795" v="5099" actId="1076"/>
        <pc:sldMkLst>
          <pc:docMk/>
          <pc:sldMk cId="3635317315" sldId="1450"/>
        </pc:sldMkLst>
        <pc:picChg chg="add mod">
          <ac:chgData name="Martin Boam" userId="dcca69ab-b2ad-429b-8b16-da3930ff4068" providerId="ADAL" clId="{BB1AC59D-B526-4DEB-A59E-1CA97AFD91D3}" dt="2017-10-18T14:54:12.795" v="5099" actId="1076"/>
          <ac:picMkLst>
            <pc:docMk/>
            <pc:sldMk cId="3635317315" sldId="1450"/>
            <ac:picMk id="7170" creationId="{8357E5C1-317F-47F1-87A3-FCED65B1BC37}"/>
          </ac:picMkLst>
        </pc:picChg>
      </pc:sldChg>
      <pc:sldChg chg="addSp delSp modSp ord">
        <pc:chgData name="Martin Boam" userId="dcca69ab-b2ad-429b-8b16-da3930ff4068" providerId="ADAL" clId="{BB1AC59D-B526-4DEB-A59E-1CA97AFD91D3}" dt="2017-10-18T14:34:55.298" v="4714" actId="20577"/>
        <pc:sldMkLst>
          <pc:docMk/>
          <pc:sldMk cId="1477789497" sldId="1451"/>
        </pc:sldMkLst>
        <pc:spChg chg="mod">
          <ac:chgData name="Martin Boam" userId="dcca69ab-b2ad-429b-8b16-da3930ff4068" providerId="ADAL" clId="{BB1AC59D-B526-4DEB-A59E-1CA97AFD91D3}" dt="2017-10-18T14:34:55.298" v="4714" actId="20577"/>
          <ac:spMkLst>
            <pc:docMk/>
            <pc:sldMk cId="1477789497" sldId="1451"/>
            <ac:spMk id="2" creationId="{00000000-0000-0000-0000-000000000000}"/>
          </ac:spMkLst>
        </pc:spChg>
        <pc:spChg chg="del mod">
          <ac:chgData name="Martin Boam" userId="dcca69ab-b2ad-429b-8b16-da3930ff4068" providerId="ADAL" clId="{BB1AC59D-B526-4DEB-A59E-1CA97AFD91D3}" dt="2017-10-18T11:05:03.482" v="107" actId="478"/>
          <ac:spMkLst>
            <pc:docMk/>
            <pc:sldMk cId="1477789497" sldId="1451"/>
            <ac:spMk id="3" creationId="{00000000-0000-0000-0000-000000000000}"/>
          </ac:spMkLst>
        </pc:spChg>
        <pc:spChg chg="add mod">
          <ac:chgData name="Martin Boam" userId="dcca69ab-b2ad-429b-8b16-da3930ff4068" providerId="ADAL" clId="{BB1AC59D-B526-4DEB-A59E-1CA97AFD91D3}" dt="2017-10-18T13:35:07.507" v="4013" actId="14100"/>
          <ac:spMkLst>
            <pc:docMk/>
            <pc:sldMk cId="1477789497" sldId="1451"/>
            <ac:spMk id="4" creationId="{12CEDBE9-4F2B-4A65-A068-DF7C98E5D336}"/>
          </ac:spMkLst>
        </pc:spChg>
        <pc:spChg chg="add mod">
          <ac:chgData name="Martin Boam" userId="dcca69ab-b2ad-429b-8b16-da3930ff4068" providerId="ADAL" clId="{BB1AC59D-B526-4DEB-A59E-1CA97AFD91D3}" dt="2017-10-18T13:41:57.093" v="4121" actId="1076"/>
          <ac:spMkLst>
            <pc:docMk/>
            <pc:sldMk cId="1477789497" sldId="1451"/>
            <ac:spMk id="5" creationId="{EC145349-2D63-4B07-9FE8-CA807FA4AB2F}"/>
          </ac:spMkLst>
        </pc:spChg>
        <pc:spChg chg="add mod">
          <ac:chgData name="Martin Boam" userId="dcca69ab-b2ad-429b-8b16-da3930ff4068" providerId="ADAL" clId="{BB1AC59D-B526-4DEB-A59E-1CA97AFD91D3}" dt="2017-10-18T13:41:59.782" v="4122" actId="1076"/>
          <ac:spMkLst>
            <pc:docMk/>
            <pc:sldMk cId="1477789497" sldId="1451"/>
            <ac:spMk id="6" creationId="{6966B5AC-A0A7-42AE-8C01-B8BF83CCE343}"/>
          </ac:spMkLst>
        </pc:spChg>
        <pc:picChg chg="add del mod">
          <ac:chgData name="Martin Boam" userId="dcca69ab-b2ad-429b-8b16-da3930ff4068" providerId="ADAL" clId="{BB1AC59D-B526-4DEB-A59E-1CA97AFD91D3}" dt="2017-10-18T13:41:44.899" v="4120" actId="478"/>
          <ac:picMkLst>
            <pc:docMk/>
            <pc:sldMk cId="1477789497" sldId="1451"/>
            <ac:picMk id="7" creationId="{F6ABAE84-75CC-45B9-AC9D-1958A6275B14}"/>
          </ac:picMkLst>
        </pc:picChg>
        <pc:picChg chg="add mod">
          <ac:chgData name="Martin Boam" userId="dcca69ab-b2ad-429b-8b16-da3930ff4068" providerId="ADAL" clId="{BB1AC59D-B526-4DEB-A59E-1CA97AFD91D3}" dt="2017-10-18T13:42:06.237" v="4125" actId="14100"/>
          <ac:picMkLst>
            <pc:docMk/>
            <pc:sldMk cId="1477789497" sldId="1451"/>
            <ac:picMk id="8" creationId="{A608767B-A97A-4BE8-BF80-244350CBB634}"/>
          </ac:picMkLst>
        </pc:picChg>
      </pc:sldChg>
      <pc:sldChg chg="add">
        <pc:chgData name="Martin Boam" userId="dcca69ab-b2ad-429b-8b16-da3930ff4068" providerId="ADAL" clId="{BB1AC59D-B526-4DEB-A59E-1CA97AFD91D3}" dt="2017-10-18T11:02:22.507" v="83" actId="1076"/>
        <pc:sldMkLst>
          <pc:docMk/>
          <pc:sldMk cId="3050618164" sldId="1452"/>
        </pc:sldMkLst>
      </pc:sldChg>
      <pc:sldChg chg="addSp delSp modSp add modNotesTx">
        <pc:chgData name="Martin Boam" userId="dcca69ab-b2ad-429b-8b16-da3930ff4068" providerId="ADAL" clId="{BB1AC59D-B526-4DEB-A59E-1CA97AFD91D3}" dt="2017-10-19T14:11:32.062" v="6527" actId="20577"/>
        <pc:sldMkLst>
          <pc:docMk/>
          <pc:sldMk cId="2537165766" sldId="1453"/>
        </pc:sldMkLst>
        <pc:spChg chg="mod">
          <ac:chgData name="Martin Boam" userId="dcca69ab-b2ad-429b-8b16-da3930ff4068" providerId="ADAL" clId="{BB1AC59D-B526-4DEB-A59E-1CA97AFD91D3}" dt="2017-10-18T14:42:28.324" v="4795" actId="20577"/>
          <ac:spMkLst>
            <pc:docMk/>
            <pc:sldMk cId="2537165766" sldId="1453"/>
            <ac:spMk id="2" creationId="{D64E1131-ED19-4457-982E-D32A175A81CE}"/>
          </ac:spMkLst>
        </pc:spChg>
        <pc:spChg chg="mod">
          <ac:chgData name="Martin Boam" userId="dcca69ab-b2ad-429b-8b16-da3930ff4068" providerId="ADAL" clId="{BB1AC59D-B526-4DEB-A59E-1CA97AFD91D3}" dt="2017-10-19T14:11:32.062" v="6527" actId="20577"/>
          <ac:spMkLst>
            <pc:docMk/>
            <pc:sldMk cId="2537165766" sldId="1453"/>
            <ac:spMk id="3" creationId="{AE44C957-B65F-461A-B489-B34280496787}"/>
          </ac:spMkLst>
        </pc:spChg>
        <pc:picChg chg="add mod">
          <ac:chgData name="Martin Boam" userId="dcca69ab-b2ad-429b-8b16-da3930ff4068" providerId="ADAL" clId="{BB1AC59D-B526-4DEB-A59E-1CA97AFD91D3}" dt="2017-10-18T15:27:07.791" v="6006" actId="1076"/>
          <ac:picMkLst>
            <pc:docMk/>
            <pc:sldMk cId="2537165766" sldId="1453"/>
            <ac:picMk id="4" creationId="{A32B37D8-F4DF-4084-B474-409F9EBD30EA}"/>
          </ac:picMkLst>
        </pc:picChg>
        <pc:picChg chg="add del">
          <ac:chgData name="Martin Boam" userId="dcca69ab-b2ad-429b-8b16-da3930ff4068" providerId="ADAL" clId="{BB1AC59D-B526-4DEB-A59E-1CA97AFD91D3}" dt="2017-10-18T15:45:04.473" v="6231" actId="478"/>
          <ac:picMkLst>
            <pc:docMk/>
            <pc:sldMk cId="2537165766" sldId="1453"/>
            <ac:picMk id="5" creationId="{0A5C5577-F8BC-4D66-A7E9-F90142504F55}"/>
          </ac:picMkLst>
        </pc:picChg>
      </pc:sldChg>
      <pc:sldChg chg="addSp modSp add">
        <pc:chgData name="Martin Boam" userId="dcca69ab-b2ad-429b-8b16-da3930ff4068" providerId="ADAL" clId="{BB1AC59D-B526-4DEB-A59E-1CA97AFD91D3}" dt="2017-10-19T14:12:58.003" v="6582" actId="20577"/>
        <pc:sldMkLst>
          <pc:docMk/>
          <pc:sldMk cId="1063724236" sldId="1454"/>
        </pc:sldMkLst>
        <pc:spChg chg="mod">
          <ac:chgData name="Martin Boam" userId="dcca69ab-b2ad-429b-8b16-da3930ff4068" providerId="ADAL" clId="{BB1AC59D-B526-4DEB-A59E-1CA97AFD91D3}" dt="2017-10-18T14:19:19.165" v="4508" actId="20577"/>
          <ac:spMkLst>
            <pc:docMk/>
            <pc:sldMk cId="1063724236" sldId="1454"/>
            <ac:spMk id="2" creationId="{00000000-0000-0000-0000-000000000000}"/>
          </ac:spMkLst>
        </pc:spChg>
        <pc:spChg chg="mod">
          <ac:chgData name="Martin Boam" userId="dcca69ab-b2ad-429b-8b16-da3930ff4068" providerId="ADAL" clId="{BB1AC59D-B526-4DEB-A59E-1CA97AFD91D3}" dt="2017-10-19T14:12:58.003" v="6582" actId="20577"/>
          <ac:spMkLst>
            <pc:docMk/>
            <pc:sldMk cId="1063724236" sldId="1454"/>
            <ac:spMk id="4" creationId="{12CEDBE9-4F2B-4A65-A068-DF7C98E5D336}"/>
          </ac:spMkLst>
        </pc:spChg>
        <pc:picChg chg="add mod">
          <ac:chgData name="Martin Boam" userId="dcca69ab-b2ad-429b-8b16-da3930ff4068" providerId="ADAL" clId="{BB1AC59D-B526-4DEB-A59E-1CA97AFD91D3}" dt="2017-10-19T14:12:46.237" v="6578" actId="1076"/>
          <ac:picMkLst>
            <pc:docMk/>
            <pc:sldMk cId="1063724236" sldId="1454"/>
            <ac:picMk id="3" creationId="{6604CA4B-359C-4B69-BE07-1B80673BD0EB}"/>
          </ac:picMkLst>
        </pc:picChg>
      </pc:sldChg>
      <pc:sldChg chg="addSp modSp add modNotesTx">
        <pc:chgData name="Martin Boam" userId="dcca69ab-b2ad-429b-8b16-da3930ff4068" providerId="ADAL" clId="{BB1AC59D-B526-4DEB-A59E-1CA97AFD91D3}" dt="2017-10-19T14:13:33.475" v="6659" actId="1076"/>
        <pc:sldMkLst>
          <pc:docMk/>
          <pc:sldMk cId="3425685435" sldId="1455"/>
        </pc:sldMkLst>
        <pc:spChg chg="mod">
          <ac:chgData name="Martin Boam" userId="dcca69ab-b2ad-429b-8b16-da3930ff4068" providerId="ADAL" clId="{BB1AC59D-B526-4DEB-A59E-1CA97AFD91D3}" dt="2017-10-18T14:43:28.507" v="4804" actId="20577"/>
          <ac:spMkLst>
            <pc:docMk/>
            <pc:sldMk cId="3425685435" sldId="1455"/>
            <ac:spMk id="2" creationId="{00000000-0000-0000-0000-000000000000}"/>
          </ac:spMkLst>
        </pc:spChg>
        <pc:spChg chg="mod">
          <ac:chgData name="Martin Boam" userId="dcca69ab-b2ad-429b-8b16-da3930ff4068" providerId="ADAL" clId="{BB1AC59D-B526-4DEB-A59E-1CA97AFD91D3}" dt="2017-10-19T14:13:33.475" v="6659" actId="1076"/>
          <ac:spMkLst>
            <pc:docMk/>
            <pc:sldMk cId="3425685435" sldId="1455"/>
            <ac:spMk id="4" creationId="{12CEDBE9-4F2B-4A65-A068-DF7C98E5D336}"/>
          </ac:spMkLst>
        </pc:spChg>
        <pc:picChg chg="add mod">
          <ac:chgData name="Martin Boam" userId="dcca69ab-b2ad-429b-8b16-da3930ff4068" providerId="ADAL" clId="{BB1AC59D-B526-4DEB-A59E-1CA97AFD91D3}" dt="2017-10-18T13:43:18.565" v="4135" actId="1076"/>
          <ac:picMkLst>
            <pc:docMk/>
            <pc:sldMk cId="3425685435" sldId="1455"/>
            <ac:picMk id="3" creationId="{C8A6BB3D-D55B-4965-81F7-1EB20056D94D}"/>
          </ac:picMkLst>
        </pc:picChg>
      </pc:sldChg>
      <pc:sldChg chg="addSp delSp modSp add">
        <pc:chgData name="Martin Boam" userId="dcca69ab-b2ad-429b-8b16-da3930ff4068" providerId="ADAL" clId="{BB1AC59D-B526-4DEB-A59E-1CA97AFD91D3}" dt="2017-10-19T14:21:51.176" v="6893" actId="478"/>
        <pc:sldMkLst>
          <pc:docMk/>
          <pc:sldMk cId="1678110088" sldId="1456"/>
        </pc:sldMkLst>
        <pc:spChg chg="mod">
          <ac:chgData name="Martin Boam" userId="dcca69ab-b2ad-429b-8b16-da3930ff4068" providerId="ADAL" clId="{BB1AC59D-B526-4DEB-A59E-1CA97AFD91D3}" dt="2017-10-18T15:40:26.766" v="6121" actId="20577"/>
          <ac:spMkLst>
            <pc:docMk/>
            <pc:sldMk cId="1678110088" sldId="1456"/>
            <ac:spMk id="2" creationId="{F75D1637-A6BE-46F5-BF92-8392789F422A}"/>
          </ac:spMkLst>
        </pc:spChg>
        <pc:spChg chg="mod">
          <ac:chgData name="Martin Boam" userId="dcca69ab-b2ad-429b-8b16-da3930ff4068" providerId="ADAL" clId="{BB1AC59D-B526-4DEB-A59E-1CA97AFD91D3}" dt="2017-10-19T14:15:04.631" v="6724" actId="20577"/>
          <ac:spMkLst>
            <pc:docMk/>
            <pc:sldMk cId="1678110088" sldId="1456"/>
            <ac:spMk id="3" creationId="{452F2D28-C80B-4A17-864C-1D73AA53A8EB}"/>
          </ac:spMkLst>
        </pc:spChg>
        <pc:spChg chg="add del">
          <ac:chgData name="Martin Boam" userId="dcca69ab-b2ad-429b-8b16-da3930ff4068" providerId="ADAL" clId="{BB1AC59D-B526-4DEB-A59E-1CA97AFD91D3}" dt="2017-10-18T15:14:50.232" v="5431" actId="20577"/>
          <ac:spMkLst>
            <pc:docMk/>
            <pc:sldMk cId="1678110088" sldId="1456"/>
            <ac:spMk id="5" creationId="{F0987B18-B197-4D08-9BE2-E2124310161D}"/>
          </ac:spMkLst>
        </pc:spChg>
        <pc:picChg chg="add del mod">
          <ac:chgData name="Martin Boam" userId="dcca69ab-b2ad-429b-8b16-da3930ff4068" providerId="ADAL" clId="{BB1AC59D-B526-4DEB-A59E-1CA97AFD91D3}" dt="2017-10-18T13:46:55.402" v="4139" actId="478"/>
          <ac:picMkLst>
            <pc:docMk/>
            <pc:sldMk cId="1678110088" sldId="1456"/>
            <ac:picMk id="4" creationId="{4356E36D-72B8-4EB5-A254-6547FED79E28}"/>
          </ac:picMkLst>
        </pc:picChg>
        <pc:picChg chg="add del mod">
          <ac:chgData name="Martin Boam" userId="dcca69ab-b2ad-429b-8b16-da3930ff4068" providerId="ADAL" clId="{BB1AC59D-B526-4DEB-A59E-1CA97AFD91D3}" dt="2017-10-19T14:21:51.176" v="6893" actId="478"/>
          <ac:picMkLst>
            <pc:docMk/>
            <pc:sldMk cId="1678110088" sldId="1456"/>
            <ac:picMk id="4" creationId="{7052838A-B808-47CD-AC6B-6FFEBE6F1E5E}"/>
          </ac:picMkLst>
        </pc:picChg>
        <pc:picChg chg="add mod">
          <ac:chgData name="Martin Boam" userId="dcca69ab-b2ad-429b-8b16-da3930ff4068" providerId="ADAL" clId="{BB1AC59D-B526-4DEB-A59E-1CA97AFD91D3}" dt="2017-10-18T15:40:21.168" v="6118" actId="1076"/>
          <ac:picMkLst>
            <pc:docMk/>
            <pc:sldMk cId="1678110088" sldId="1456"/>
            <ac:picMk id="6" creationId="{EA2DAAD3-C64B-4948-9502-2497ABF4A712}"/>
          </ac:picMkLst>
        </pc:picChg>
      </pc:sldChg>
      <pc:sldChg chg="addSp modSp add ord">
        <pc:chgData name="Martin Boam" userId="dcca69ab-b2ad-429b-8b16-da3930ff4068" providerId="ADAL" clId="{BB1AC59D-B526-4DEB-A59E-1CA97AFD91D3}" dt="2017-10-19T14:21:59.902" v="6897" actId="20577"/>
        <pc:sldMkLst>
          <pc:docMk/>
          <pc:sldMk cId="1038517154" sldId="1457"/>
        </pc:sldMkLst>
        <pc:spChg chg="mod">
          <ac:chgData name="Martin Boam" userId="dcca69ab-b2ad-429b-8b16-da3930ff4068" providerId="ADAL" clId="{BB1AC59D-B526-4DEB-A59E-1CA97AFD91D3}" dt="2017-10-19T14:16:49.676" v="6791" actId="20577"/>
          <ac:spMkLst>
            <pc:docMk/>
            <pc:sldMk cId="1038517154" sldId="1457"/>
            <ac:spMk id="2" creationId="{1FC887E9-341C-4652-A82B-D6A6032C3889}"/>
          </ac:spMkLst>
        </pc:spChg>
        <pc:spChg chg="mod">
          <ac:chgData name="Martin Boam" userId="dcca69ab-b2ad-429b-8b16-da3930ff4068" providerId="ADAL" clId="{BB1AC59D-B526-4DEB-A59E-1CA97AFD91D3}" dt="2017-10-19T14:21:59.902" v="6897" actId="20577"/>
          <ac:spMkLst>
            <pc:docMk/>
            <pc:sldMk cId="1038517154" sldId="1457"/>
            <ac:spMk id="3" creationId="{B7F61C94-DAC4-434C-AD2E-9D8F8932F8BD}"/>
          </ac:spMkLst>
        </pc:spChg>
        <pc:picChg chg="add mod">
          <ac:chgData name="Martin Boam" userId="dcca69ab-b2ad-429b-8b16-da3930ff4068" providerId="ADAL" clId="{BB1AC59D-B526-4DEB-A59E-1CA97AFD91D3}" dt="2017-10-19T14:20:58.895" v="6889" actId="14100"/>
          <ac:picMkLst>
            <pc:docMk/>
            <pc:sldMk cId="1038517154" sldId="1457"/>
            <ac:picMk id="4" creationId="{6C30FBA1-038A-42E1-844A-6C06B85BD960}"/>
          </ac:picMkLst>
        </pc:picChg>
      </pc:sldChg>
      <pc:sldChg chg="addSp delSp modSp add">
        <pc:chgData name="Martin Boam" userId="dcca69ab-b2ad-429b-8b16-da3930ff4068" providerId="ADAL" clId="{BB1AC59D-B526-4DEB-A59E-1CA97AFD91D3}" dt="2017-10-18T15:36:51.299" v="6072" actId="20577"/>
        <pc:sldMkLst>
          <pc:docMk/>
          <pc:sldMk cId="732358525" sldId="1458"/>
        </pc:sldMkLst>
        <pc:spChg chg="mod">
          <ac:chgData name="Martin Boam" userId="dcca69ab-b2ad-429b-8b16-da3930ff4068" providerId="ADAL" clId="{BB1AC59D-B526-4DEB-A59E-1CA97AFD91D3}" dt="2017-10-18T15:36:51.299" v="6072" actId="20577"/>
          <ac:spMkLst>
            <pc:docMk/>
            <pc:sldMk cId="732358525" sldId="1458"/>
            <ac:spMk id="2" creationId="{66CAAFAC-68C2-4343-B493-293F2E3BBED6}"/>
          </ac:spMkLst>
        </pc:spChg>
        <pc:spChg chg="mod">
          <ac:chgData name="Martin Boam" userId="dcca69ab-b2ad-429b-8b16-da3930ff4068" providerId="ADAL" clId="{BB1AC59D-B526-4DEB-A59E-1CA97AFD91D3}" dt="2017-10-18T14:23:23.390" v="4566" actId="20577"/>
          <ac:spMkLst>
            <pc:docMk/>
            <pc:sldMk cId="732358525" sldId="1458"/>
            <ac:spMk id="3" creationId="{F15F6D20-E0A7-41FE-957C-003989E603CE}"/>
          </ac:spMkLst>
        </pc:spChg>
        <pc:picChg chg="add del mod">
          <ac:chgData name="Martin Boam" userId="dcca69ab-b2ad-429b-8b16-da3930ff4068" providerId="ADAL" clId="{BB1AC59D-B526-4DEB-A59E-1CA97AFD91D3}" dt="2017-10-18T14:23:41.687" v="4573" actId="20577"/>
          <ac:picMkLst>
            <pc:docMk/>
            <pc:sldMk cId="732358525" sldId="1458"/>
            <ac:picMk id="4" creationId="{6F434DF5-F0E1-4934-97E9-380BB026B8D0}"/>
          </ac:picMkLst>
        </pc:picChg>
      </pc:sldChg>
      <pc:sldChg chg="modSp add modNotesTx">
        <pc:chgData name="Martin Boam" userId="dcca69ab-b2ad-429b-8b16-da3930ff4068" providerId="ADAL" clId="{BB1AC59D-B526-4DEB-A59E-1CA97AFD91D3}" dt="2017-10-18T14:36:32.174" v="4764" actId="20577"/>
        <pc:sldMkLst>
          <pc:docMk/>
          <pc:sldMk cId="4095063288" sldId="1459"/>
        </pc:sldMkLst>
        <pc:spChg chg="mod">
          <ac:chgData name="Martin Boam" userId="dcca69ab-b2ad-429b-8b16-da3930ff4068" providerId="ADAL" clId="{BB1AC59D-B526-4DEB-A59E-1CA97AFD91D3}" dt="2017-10-18T11:18:41.026" v="2173" actId="20577"/>
          <ac:spMkLst>
            <pc:docMk/>
            <pc:sldMk cId="4095063288" sldId="1459"/>
            <ac:spMk id="2" creationId="{A116A540-20F2-4B9F-AFA9-384F0F62FE70}"/>
          </ac:spMkLst>
        </pc:spChg>
        <pc:spChg chg="mod">
          <ac:chgData name="Martin Boam" userId="dcca69ab-b2ad-429b-8b16-da3930ff4068" providerId="ADAL" clId="{BB1AC59D-B526-4DEB-A59E-1CA97AFD91D3}" dt="2017-10-18T14:36:32.174" v="4764" actId="20577"/>
          <ac:spMkLst>
            <pc:docMk/>
            <pc:sldMk cId="4095063288" sldId="1459"/>
            <ac:spMk id="3" creationId="{82F77B63-6C08-4A0B-BA69-7B21DE619096}"/>
          </ac:spMkLst>
        </pc:spChg>
      </pc:sldChg>
      <pc:sldChg chg="addSp modSp add">
        <pc:chgData name="Martin Boam" userId="dcca69ab-b2ad-429b-8b16-da3930ff4068" providerId="ADAL" clId="{BB1AC59D-B526-4DEB-A59E-1CA97AFD91D3}" dt="2017-10-18T15:17:04.349" v="5496" actId="1076"/>
        <pc:sldMkLst>
          <pc:docMk/>
          <pc:sldMk cId="1335738550" sldId="1460"/>
        </pc:sldMkLst>
        <pc:spChg chg="mod">
          <ac:chgData name="Martin Boam" userId="dcca69ab-b2ad-429b-8b16-da3930ff4068" providerId="ADAL" clId="{BB1AC59D-B526-4DEB-A59E-1CA97AFD91D3}" dt="2017-10-18T11:21:18.232" v="2631" actId="20577"/>
          <ac:spMkLst>
            <pc:docMk/>
            <pc:sldMk cId="1335738550" sldId="1460"/>
            <ac:spMk id="2" creationId="{1F808C7A-DFB0-4C77-B1AD-1166AFCDE93F}"/>
          </ac:spMkLst>
        </pc:spChg>
        <pc:spChg chg="mod">
          <ac:chgData name="Martin Boam" userId="dcca69ab-b2ad-429b-8b16-da3930ff4068" providerId="ADAL" clId="{BB1AC59D-B526-4DEB-A59E-1CA97AFD91D3}" dt="2017-10-18T14:36:15.868" v="4760" actId="20577"/>
          <ac:spMkLst>
            <pc:docMk/>
            <pc:sldMk cId="1335738550" sldId="1460"/>
            <ac:spMk id="3" creationId="{460C7AF6-D41A-4AA7-83B0-1AA7E3CC558C}"/>
          </ac:spMkLst>
        </pc:spChg>
        <pc:picChg chg="add mod">
          <ac:chgData name="Martin Boam" userId="dcca69ab-b2ad-429b-8b16-da3930ff4068" providerId="ADAL" clId="{BB1AC59D-B526-4DEB-A59E-1CA97AFD91D3}" dt="2017-10-18T15:17:04.349" v="5496" actId="1076"/>
          <ac:picMkLst>
            <pc:docMk/>
            <pc:sldMk cId="1335738550" sldId="1460"/>
            <ac:picMk id="4" creationId="{8F4E05DA-B1AF-4830-B9EB-4E13D7A2F3C7}"/>
          </ac:picMkLst>
        </pc:picChg>
      </pc:sldChg>
      <pc:sldChg chg="addSp delSp modSp add">
        <pc:chgData name="Martin Boam" userId="dcca69ab-b2ad-429b-8b16-da3930ff4068" providerId="ADAL" clId="{BB1AC59D-B526-4DEB-A59E-1CA97AFD91D3}" dt="2017-10-18T15:17:14.661" v="5514" actId="20577"/>
        <pc:sldMkLst>
          <pc:docMk/>
          <pc:sldMk cId="2034162654" sldId="1461"/>
        </pc:sldMkLst>
        <pc:spChg chg="mod">
          <ac:chgData name="Martin Boam" userId="dcca69ab-b2ad-429b-8b16-da3930ff4068" providerId="ADAL" clId="{BB1AC59D-B526-4DEB-A59E-1CA97AFD91D3}" dt="2017-10-18T15:17:14.661" v="5514" actId="20577"/>
          <ac:spMkLst>
            <pc:docMk/>
            <pc:sldMk cId="2034162654" sldId="1461"/>
            <ac:spMk id="2" creationId="{8BE657E2-68E4-4702-84A0-4DFA82D13CB7}"/>
          </ac:spMkLst>
        </pc:spChg>
        <pc:picChg chg="add mod">
          <ac:chgData name="Martin Boam" userId="dcca69ab-b2ad-429b-8b16-da3930ff4068" providerId="ADAL" clId="{BB1AC59D-B526-4DEB-A59E-1CA97AFD91D3}" dt="2017-10-18T15:17:11.741" v="5498" actId="1076"/>
          <ac:picMkLst>
            <pc:docMk/>
            <pc:sldMk cId="2034162654" sldId="1461"/>
            <ac:picMk id="4" creationId="{3B4E41E1-37B7-4E4F-8FC5-6F564F3DAA90}"/>
          </ac:picMkLst>
        </pc:picChg>
        <pc:picChg chg="add del mod">
          <ac:chgData name="Martin Boam" userId="dcca69ab-b2ad-429b-8b16-da3930ff4068" providerId="ADAL" clId="{BB1AC59D-B526-4DEB-A59E-1CA97AFD91D3}" dt="2017-10-18T14:33:34.444" v="4707" actId="478"/>
          <ac:picMkLst>
            <pc:docMk/>
            <pc:sldMk cId="2034162654" sldId="1461"/>
            <ac:picMk id="5" creationId="{CADBC53B-E4CC-448F-B423-3B47949D4DDD}"/>
          </ac:picMkLst>
        </pc:picChg>
      </pc:sldChg>
      <pc:sldChg chg="modSp add">
        <pc:chgData name="Martin Boam" userId="dcca69ab-b2ad-429b-8b16-da3930ff4068" providerId="ADAL" clId="{BB1AC59D-B526-4DEB-A59E-1CA97AFD91D3}" dt="2017-10-18T14:25:24.329" v="4590" actId="313"/>
        <pc:sldMkLst>
          <pc:docMk/>
          <pc:sldMk cId="2189034968" sldId="1462"/>
        </pc:sldMkLst>
        <pc:spChg chg="mod">
          <ac:chgData name="Martin Boam" userId="dcca69ab-b2ad-429b-8b16-da3930ff4068" providerId="ADAL" clId="{BB1AC59D-B526-4DEB-A59E-1CA97AFD91D3}" dt="2017-10-18T11:32:16.862" v="2890" actId="20577"/>
          <ac:spMkLst>
            <pc:docMk/>
            <pc:sldMk cId="2189034968" sldId="1462"/>
            <ac:spMk id="2" creationId="{B5057F8B-D4BE-4BBF-96A5-57822E90A8D0}"/>
          </ac:spMkLst>
        </pc:spChg>
        <pc:spChg chg="mod">
          <ac:chgData name="Martin Boam" userId="dcca69ab-b2ad-429b-8b16-da3930ff4068" providerId="ADAL" clId="{BB1AC59D-B526-4DEB-A59E-1CA97AFD91D3}" dt="2017-10-18T14:25:24.329" v="4590" actId="313"/>
          <ac:spMkLst>
            <pc:docMk/>
            <pc:sldMk cId="2189034968" sldId="1462"/>
            <ac:spMk id="3" creationId="{2AD2FD5D-9C84-4D19-8627-3107F587DD36}"/>
          </ac:spMkLst>
        </pc:spChg>
      </pc:sldChg>
      <pc:sldChg chg="modSp add ord">
        <pc:chgData name="Martin Boam" userId="dcca69ab-b2ad-429b-8b16-da3930ff4068" providerId="ADAL" clId="{BB1AC59D-B526-4DEB-A59E-1CA97AFD91D3}" dt="2017-10-18T14:50:07.969" v="4905" actId="1076"/>
        <pc:sldMkLst>
          <pc:docMk/>
          <pc:sldMk cId="2134458309" sldId="1463"/>
        </pc:sldMkLst>
        <pc:spChg chg="mod">
          <ac:chgData name="Martin Boam" userId="dcca69ab-b2ad-429b-8b16-da3930ff4068" providerId="ADAL" clId="{BB1AC59D-B526-4DEB-A59E-1CA97AFD91D3}" dt="2017-10-18T12:12:11.050" v="3201" actId="20577"/>
          <ac:spMkLst>
            <pc:docMk/>
            <pc:sldMk cId="2134458309" sldId="1463"/>
            <ac:spMk id="2" creationId="{4A8CEC54-F45F-4B0F-B75F-8A9481A93FDE}"/>
          </ac:spMkLst>
        </pc:spChg>
        <pc:spChg chg="mod">
          <ac:chgData name="Martin Boam" userId="dcca69ab-b2ad-429b-8b16-da3930ff4068" providerId="ADAL" clId="{BB1AC59D-B526-4DEB-A59E-1CA97AFD91D3}" dt="2017-10-18T12:12:59.999" v="3362" actId="313"/>
          <ac:spMkLst>
            <pc:docMk/>
            <pc:sldMk cId="2134458309" sldId="1463"/>
            <ac:spMk id="3" creationId="{44C94CED-70F5-4F4E-AFBE-28FC80CEDCAB}"/>
          </ac:spMkLst>
        </pc:spChg>
      </pc:sldChg>
      <pc:sldChg chg="modSp add">
        <pc:chgData name="Martin Boam" userId="dcca69ab-b2ad-429b-8b16-da3930ff4068" providerId="ADAL" clId="{BB1AC59D-B526-4DEB-A59E-1CA97AFD91D3}" dt="2017-10-18T12:21:56.904" v="3603" actId="20577"/>
        <pc:sldMkLst>
          <pc:docMk/>
          <pc:sldMk cId="2785349112" sldId="1464"/>
        </pc:sldMkLst>
        <pc:spChg chg="mod">
          <ac:chgData name="Martin Boam" userId="dcca69ab-b2ad-429b-8b16-da3930ff4068" providerId="ADAL" clId="{BB1AC59D-B526-4DEB-A59E-1CA97AFD91D3}" dt="2017-10-18T12:20:31.821" v="3386" actId="20577"/>
          <ac:spMkLst>
            <pc:docMk/>
            <pc:sldMk cId="2785349112" sldId="1464"/>
            <ac:spMk id="2" creationId="{B92DAB01-8D09-4F01-B310-59C7BB94499E}"/>
          </ac:spMkLst>
        </pc:spChg>
        <pc:spChg chg="mod">
          <ac:chgData name="Martin Boam" userId="dcca69ab-b2ad-429b-8b16-da3930ff4068" providerId="ADAL" clId="{BB1AC59D-B526-4DEB-A59E-1CA97AFD91D3}" dt="2017-10-18T12:21:56.904" v="3603" actId="20577"/>
          <ac:spMkLst>
            <pc:docMk/>
            <pc:sldMk cId="2785349112" sldId="1464"/>
            <ac:spMk id="3" creationId="{698C1941-3867-4601-8913-568C6A86B1BE}"/>
          </ac:spMkLst>
        </pc:spChg>
      </pc:sldChg>
      <pc:sldChg chg="addSp modSp add del">
        <pc:chgData name="Martin Boam" userId="dcca69ab-b2ad-429b-8b16-da3930ff4068" providerId="ADAL" clId="{BB1AC59D-B526-4DEB-A59E-1CA97AFD91D3}" dt="2017-10-18T14:26:05.828" v="4591" actId="2696"/>
        <pc:sldMkLst>
          <pc:docMk/>
          <pc:sldMk cId="2845708755" sldId="1465"/>
        </pc:sldMkLst>
        <pc:spChg chg="mod">
          <ac:chgData name="Martin Boam" userId="dcca69ab-b2ad-429b-8b16-da3930ff4068" providerId="ADAL" clId="{BB1AC59D-B526-4DEB-A59E-1CA97AFD91D3}" dt="2017-10-18T12:27:26.278" v="3712" actId="20577"/>
          <ac:spMkLst>
            <pc:docMk/>
            <pc:sldMk cId="2845708755" sldId="1465"/>
            <ac:spMk id="2" creationId="{41DEDA04-9E3D-4459-AEFB-2EE408E7BD4D}"/>
          </ac:spMkLst>
        </pc:spChg>
        <pc:picChg chg="add mod">
          <ac:chgData name="Martin Boam" userId="dcca69ab-b2ad-429b-8b16-da3930ff4068" providerId="ADAL" clId="{BB1AC59D-B526-4DEB-A59E-1CA97AFD91D3}" dt="2017-10-18T14:22:36.865" v="4562" actId="1076"/>
          <ac:picMkLst>
            <pc:docMk/>
            <pc:sldMk cId="2845708755" sldId="1465"/>
            <ac:picMk id="4" creationId="{F32F1FEA-AD77-4356-BDFE-58F13E849FD5}"/>
          </ac:picMkLst>
        </pc:picChg>
      </pc:sldChg>
      <pc:sldChg chg="modSp add">
        <pc:chgData name="Martin Boam" userId="dcca69ab-b2ad-429b-8b16-da3930ff4068" providerId="ADAL" clId="{BB1AC59D-B526-4DEB-A59E-1CA97AFD91D3}" dt="2017-10-18T14:24:41.047" v="4584" actId="12"/>
        <pc:sldMkLst>
          <pc:docMk/>
          <pc:sldMk cId="698402097" sldId="1466"/>
        </pc:sldMkLst>
        <pc:spChg chg="mod">
          <ac:chgData name="Martin Boam" userId="dcca69ab-b2ad-429b-8b16-da3930ff4068" providerId="ADAL" clId="{BB1AC59D-B526-4DEB-A59E-1CA97AFD91D3}" dt="2017-10-18T12:30:46.459" v="3747" actId="20577"/>
          <ac:spMkLst>
            <pc:docMk/>
            <pc:sldMk cId="698402097" sldId="1466"/>
            <ac:spMk id="2" creationId="{966A0849-D77D-4974-ACB7-EE7A7010D943}"/>
          </ac:spMkLst>
        </pc:spChg>
        <pc:spChg chg="mod">
          <ac:chgData name="Martin Boam" userId="dcca69ab-b2ad-429b-8b16-da3930ff4068" providerId="ADAL" clId="{BB1AC59D-B526-4DEB-A59E-1CA97AFD91D3}" dt="2017-10-18T14:24:41.047" v="4584" actId="12"/>
          <ac:spMkLst>
            <pc:docMk/>
            <pc:sldMk cId="698402097" sldId="1466"/>
            <ac:spMk id="3" creationId="{7A696223-C86E-41AA-828B-28AC147EEAE6}"/>
          </ac:spMkLst>
        </pc:spChg>
      </pc:sldChg>
      <pc:sldChg chg="addSp modSp add">
        <pc:chgData name="Martin Boam" userId="dcca69ab-b2ad-429b-8b16-da3930ff4068" providerId="ADAL" clId="{BB1AC59D-B526-4DEB-A59E-1CA97AFD91D3}" dt="2017-10-18T12:33:37.188" v="3805" actId="20577"/>
        <pc:sldMkLst>
          <pc:docMk/>
          <pc:sldMk cId="358490103" sldId="1467"/>
        </pc:sldMkLst>
        <pc:spChg chg="mod">
          <ac:chgData name="Martin Boam" userId="dcca69ab-b2ad-429b-8b16-da3930ff4068" providerId="ADAL" clId="{BB1AC59D-B526-4DEB-A59E-1CA97AFD91D3}" dt="2017-10-18T12:33:37.188" v="3805" actId="20577"/>
          <ac:spMkLst>
            <pc:docMk/>
            <pc:sldMk cId="358490103" sldId="1467"/>
            <ac:spMk id="2" creationId="{984BFD23-9951-4ABE-82FA-57C8CF4C9975}"/>
          </ac:spMkLst>
        </pc:spChg>
        <pc:picChg chg="add mod">
          <ac:chgData name="Martin Boam" userId="dcca69ab-b2ad-429b-8b16-da3930ff4068" providerId="ADAL" clId="{BB1AC59D-B526-4DEB-A59E-1CA97AFD91D3}" dt="2017-10-18T12:33:31.132" v="3781" actId="1076"/>
          <ac:picMkLst>
            <pc:docMk/>
            <pc:sldMk cId="358490103" sldId="1467"/>
            <ac:picMk id="4" creationId="{0A428FE5-E74B-4E19-B1AC-BB7CD47E73EB}"/>
          </ac:picMkLst>
        </pc:picChg>
      </pc:sldChg>
      <pc:sldChg chg="addSp delSp modSp add modNotesTx">
        <pc:chgData name="Martin Boam" userId="dcca69ab-b2ad-429b-8b16-da3930ff4068" providerId="ADAL" clId="{BB1AC59D-B526-4DEB-A59E-1CA97AFD91D3}" dt="2017-10-18T13:27:08.112" v="3944" actId="113"/>
        <pc:sldMkLst>
          <pc:docMk/>
          <pc:sldMk cId="2253986517" sldId="1468"/>
        </pc:sldMkLst>
        <pc:spChg chg="mod">
          <ac:chgData name="Martin Boam" userId="dcca69ab-b2ad-429b-8b16-da3930ff4068" providerId="ADAL" clId="{BB1AC59D-B526-4DEB-A59E-1CA97AFD91D3}" dt="2017-10-18T13:17:07.972" v="3848" actId="20577"/>
          <ac:spMkLst>
            <pc:docMk/>
            <pc:sldMk cId="2253986517" sldId="1468"/>
            <ac:spMk id="2" creationId="{B1F19769-E4C7-4485-8B8A-66A99BBBAFB7}"/>
          </ac:spMkLst>
        </pc:spChg>
        <pc:spChg chg="mod">
          <ac:chgData name="Martin Boam" userId="dcca69ab-b2ad-429b-8b16-da3930ff4068" providerId="ADAL" clId="{BB1AC59D-B526-4DEB-A59E-1CA97AFD91D3}" dt="2017-10-18T13:25:22.589" v="3931" actId="20577"/>
          <ac:spMkLst>
            <pc:docMk/>
            <pc:sldMk cId="2253986517" sldId="1468"/>
            <ac:spMk id="3" creationId="{C6C8EEA0-698F-44A1-8D2A-ECFE2BDE1639}"/>
          </ac:spMkLst>
        </pc:spChg>
        <pc:picChg chg="add del mod">
          <ac:chgData name="Martin Boam" userId="dcca69ab-b2ad-429b-8b16-da3930ff4068" providerId="ADAL" clId="{BB1AC59D-B526-4DEB-A59E-1CA97AFD91D3}" dt="2017-10-18T13:24:07.619" v="3902" actId="478"/>
          <ac:picMkLst>
            <pc:docMk/>
            <pc:sldMk cId="2253986517" sldId="1468"/>
            <ac:picMk id="1026" creationId="{65D81DE7-1778-4FE6-A934-5A6A3F0542A4}"/>
          </ac:picMkLst>
        </pc:picChg>
        <pc:picChg chg="add mod">
          <ac:chgData name="Martin Boam" userId="dcca69ab-b2ad-429b-8b16-da3930ff4068" providerId="ADAL" clId="{BB1AC59D-B526-4DEB-A59E-1CA97AFD91D3}" dt="2017-10-18T13:25:26.358" v="3933" actId="1076"/>
          <ac:picMkLst>
            <pc:docMk/>
            <pc:sldMk cId="2253986517" sldId="1468"/>
            <ac:picMk id="1028" creationId="{52CBF9C7-0474-4C87-898F-0FE6E6D524A4}"/>
          </ac:picMkLst>
        </pc:picChg>
        <pc:picChg chg="add mod">
          <ac:chgData name="Martin Boam" userId="dcca69ab-b2ad-429b-8b16-da3930ff4068" providerId="ADAL" clId="{BB1AC59D-B526-4DEB-A59E-1CA97AFD91D3}" dt="2017-10-18T13:25:24.124" v="3932" actId="1076"/>
          <ac:picMkLst>
            <pc:docMk/>
            <pc:sldMk cId="2253986517" sldId="1468"/>
            <ac:picMk id="1030" creationId="{C553A13D-C8B8-44CD-91C8-2CEBEBC0AF49}"/>
          </ac:picMkLst>
        </pc:picChg>
        <pc:picChg chg="add del mod">
          <ac:chgData name="Martin Boam" userId="dcca69ab-b2ad-429b-8b16-da3930ff4068" providerId="ADAL" clId="{BB1AC59D-B526-4DEB-A59E-1CA97AFD91D3}" dt="2017-10-18T13:25:21.201" v="3928" actId="478"/>
          <ac:picMkLst>
            <pc:docMk/>
            <pc:sldMk cId="2253986517" sldId="1468"/>
            <ac:picMk id="1032" creationId="{F94A2FCC-0065-4E01-9FD8-6D819C144EB5}"/>
          </ac:picMkLst>
        </pc:picChg>
        <pc:picChg chg="add del mod">
          <ac:chgData name="Martin Boam" userId="dcca69ab-b2ad-429b-8b16-da3930ff4068" providerId="ADAL" clId="{BB1AC59D-B526-4DEB-A59E-1CA97AFD91D3}" dt="2017-10-18T13:25:21.521" v="3929" actId="478"/>
          <ac:picMkLst>
            <pc:docMk/>
            <pc:sldMk cId="2253986517" sldId="1468"/>
            <ac:picMk id="1034" creationId="{10799DFA-C0A1-4702-B149-EA4D95B3DD0C}"/>
          </ac:picMkLst>
        </pc:picChg>
      </pc:sldChg>
      <pc:sldChg chg="add del">
        <pc:chgData name="Martin Boam" userId="dcca69ab-b2ad-429b-8b16-da3930ff4068" providerId="ADAL" clId="{BB1AC59D-B526-4DEB-A59E-1CA97AFD91D3}" dt="2017-10-18T13:23:18.601" v="3883" actId="2696"/>
        <pc:sldMkLst>
          <pc:docMk/>
          <pc:sldMk cId="805770534" sldId="1469"/>
        </pc:sldMkLst>
      </pc:sldChg>
      <pc:sldChg chg="addSp modSp add ord modNotesTx">
        <pc:chgData name="Martin Boam" userId="dcca69ab-b2ad-429b-8b16-da3930ff4068" providerId="ADAL" clId="{BB1AC59D-B526-4DEB-A59E-1CA97AFD91D3}" dt="2017-10-18T15:42:39.169" v="6202" actId="1076"/>
        <pc:sldMkLst>
          <pc:docMk/>
          <pc:sldMk cId="3321026837" sldId="1470"/>
        </pc:sldMkLst>
        <pc:spChg chg="mod">
          <ac:chgData name="Martin Boam" userId="dcca69ab-b2ad-429b-8b16-da3930ff4068" providerId="ADAL" clId="{BB1AC59D-B526-4DEB-A59E-1CA97AFD91D3}" dt="2017-10-18T15:42:37.106" v="6201" actId="5793"/>
          <ac:spMkLst>
            <pc:docMk/>
            <pc:sldMk cId="3321026837" sldId="1470"/>
            <ac:spMk id="2" creationId="{B1F19769-E4C7-4485-8B8A-66A99BBBAFB7}"/>
          </ac:spMkLst>
        </pc:spChg>
        <pc:spChg chg="mod">
          <ac:chgData name="Martin Boam" userId="dcca69ab-b2ad-429b-8b16-da3930ff4068" providerId="ADAL" clId="{BB1AC59D-B526-4DEB-A59E-1CA97AFD91D3}" dt="2017-10-18T14:25:24.038" v="4589" actId="1076"/>
          <ac:spMkLst>
            <pc:docMk/>
            <pc:sldMk cId="3321026837" sldId="1470"/>
            <ac:spMk id="3" creationId="{C6C8EEA0-698F-44A1-8D2A-ECFE2BDE1639}"/>
          </ac:spMkLst>
        </pc:spChg>
        <pc:picChg chg="mod">
          <ac:chgData name="Martin Boam" userId="dcca69ab-b2ad-429b-8b16-da3930ff4068" providerId="ADAL" clId="{BB1AC59D-B526-4DEB-A59E-1CA97AFD91D3}" dt="2017-10-18T15:42:39.169" v="6202" actId="1076"/>
          <ac:picMkLst>
            <pc:docMk/>
            <pc:sldMk cId="3321026837" sldId="1470"/>
            <ac:picMk id="1026" creationId="{65D81DE7-1778-4FE6-A934-5A6A3F0542A4}"/>
          </ac:picMkLst>
        </pc:picChg>
        <pc:picChg chg="add mod">
          <ac:chgData name="Martin Boam" userId="dcca69ab-b2ad-429b-8b16-da3930ff4068" providerId="ADAL" clId="{BB1AC59D-B526-4DEB-A59E-1CA97AFD91D3}" dt="2017-10-18T13:26:08.589" v="3934" actId="1076"/>
          <ac:picMkLst>
            <pc:docMk/>
            <pc:sldMk cId="3321026837" sldId="1470"/>
            <ac:picMk id="2050" creationId="{DB180323-3E7A-4E7F-A514-279ADF70B8A9}"/>
          </ac:picMkLst>
        </pc:picChg>
        <pc:picChg chg="add mod">
          <ac:chgData name="Martin Boam" userId="dcca69ab-b2ad-429b-8b16-da3930ff4068" providerId="ADAL" clId="{BB1AC59D-B526-4DEB-A59E-1CA97AFD91D3}" dt="2017-10-18T13:26:09.741" v="3935" actId="1076"/>
          <ac:picMkLst>
            <pc:docMk/>
            <pc:sldMk cId="3321026837" sldId="1470"/>
            <ac:picMk id="2052" creationId="{2100166F-D5CC-4D4B-B002-D35B077A4967}"/>
          </ac:picMkLst>
        </pc:picChg>
      </pc:sldChg>
      <pc:sldChg chg="delSp modSp add modNotesTx">
        <pc:chgData name="Martin Boam" userId="dcca69ab-b2ad-429b-8b16-da3930ff4068" providerId="ADAL" clId="{BB1AC59D-B526-4DEB-A59E-1CA97AFD91D3}" dt="2017-10-18T13:26:59.976" v="3942" actId="113"/>
        <pc:sldMkLst>
          <pc:docMk/>
          <pc:sldMk cId="1358533192" sldId="1471"/>
        </pc:sldMkLst>
        <pc:spChg chg="mod">
          <ac:chgData name="Martin Boam" userId="dcca69ab-b2ad-429b-8b16-da3930ff4068" providerId="ADAL" clId="{BB1AC59D-B526-4DEB-A59E-1CA97AFD91D3}" dt="2017-10-18T13:25:13.956" v="3924" actId="6549"/>
          <ac:spMkLst>
            <pc:docMk/>
            <pc:sldMk cId="1358533192" sldId="1471"/>
            <ac:spMk id="3" creationId="{C6C8EEA0-698F-44A1-8D2A-ECFE2BDE1639}"/>
          </ac:spMkLst>
        </pc:spChg>
        <pc:picChg chg="del">
          <ac:chgData name="Martin Boam" userId="dcca69ab-b2ad-429b-8b16-da3930ff4068" providerId="ADAL" clId="{BB1AC59D-B526-4DEB-A59E-1CA97AFD91D3}" dt="2017-10-18T13:25:06.711" v="3919" actId="478"/>
          <ac:picMkLst>
            <pc:docMk/>
            <pc:sldMk cId="1358533192" sldId="1471"/>
            <ac:picMk id="1028" creationId="{52CBF9C7-0474-4C87-898F-0FE6E6D524A4}"/>
          </ac:picMkLst>
        </pc:picChg>
        <pc:picChg chg="del">
          <ac:chgData name="Martin Boam" userId="dcca69ab-b2ad-429b-8b16-da3930ff4068" providerId="ADAL" clId="{BB1AC59D-B526-4DEB-A59E-1CA97AFD91D3}" dt="2017-10-18T13:25:06.320" v="3918" actId="478"/>
          <ac:picMkLst>
            <pc:docMk/>
            <pc:sldMk cId="1358533192" sldId="1471"/>
            <ac:picMk id="1030" creationId="{C553A13D-C8B8-44CD-91C8-2CEBEBC0AF49}"/>
          </ac:picMkLst>
        </pc:picChg>
        <pc:picChg chg="mod">
          <ac:chgData name="Martin Boam" userId="dcca69ab-b2ad-429b-8b16-da3930ff4068" providerId="ADAL" clId="{BB1AC59D-B526-4DEB-A59E-1CA97AFD91D3}" dt="2017-10-18T13:25:15.355" v="3925" actId="1076"/>
          <ac:picMkLst>
            <pc:docMk/>
            <pc:sldMk cId="1358533192" sldId="1471"/>
            <ac:picMk id="1032" creationId="{F94A2FCC-0065-4E01-9FD8-6D819C144EB5}"/>
          </ac:picMkLst>
        </pc:picChg>
        <pc:picChg chg="mod">
          <ac:chgData name="Martin Boam" userId="dcca69ab-b2ad-429b-8b16-da3930ff4068" providerId="ADAL" clId="{BB1AC59D-B526-4DEB-A59E-1CA97AFD91D3}" dt="2017-10-18T13:25:17.260" v="3926" actId="1076"/>
          <ac:picMkLst>
            <pc:docMk/>
            <pc:sldMk cId="1358533192" sldId="1471"/>
            <ac:picMk id="1034" creationId="{10799DFA-C0A1-4702-B149-EA4D95B3DD0C}"/>
          </ac:picMkLst>
        </pc:picChg>
      </pc:sldChg>
      <pc:sldChg chg="addSp delSp modSp add del">
        <pc:chgData name="Martin Boam" userId="dcca69ab-b2ad-429b-8b16-da3930ff4068" providerId="ADAL" clId="{BB1AC59D-B526-4DEB-A59E-1CA97AFD91D3}" dt="2017-10-18T13:42:09.646" v="4126" actId="2696"/>
        <pc:sldMkLst>
          <pc:docMk/>
          <pc:sldMk cId="1383533020" sldId="1472"/>
        </pc:sldMkLst>
        <pc:picChg chg="add del mod">
          <ac:chgData name="Martin Boam" userId="dcca69ab-b2ad-429b-8b16-da3930ff4068" providerId="ADAL" clId="{BB1AC59D-B526-4DEB-A59E-1CA97AFD91D3}" dt="2017-10-18T13:41:38.833" v="4117" actId="2696"/>
          <ac:picMkLst>
            <pc:docMk/>
            <pc:sldMk cId="1383533020" sldId="1472"/>
            <ac:picMk id="4" creationId="{03277029-2250-4E45-801B-AA297CEC2DE9}"/>
          </ac:picMkLst>
        </pc:picChg>
      </pc:sldChg>
      <pc:sldChg chg="addSp delSp modSp add ord">
        <pc:chgData name="Martin Boam" userId="dcca69ab-b2ad-429b-8b16-da3930ff4068" providerId="ADAL" clId="{BB1AC59D-B526-4DEB-A59E-1CA97AFD91D3}" dt="2017-10-18T15:16:25.051" v="5474" actId="20577"/>
        <pc:sldMkLst>
          <pc:docMk/>
          <pc:sldMk cId="3370888452" sldId="1472"/>
        </pc:sldMkLst>
        <pc:spChg chg="mod">
          <ac:chgData name="Martin Boam" userId="dcca69ab-b2ad-429b-8b16-da3930ff4068" providerId="ADAL" clId="{BB1AC59D-B526-4DEB-A59E-1CA97AFD91D3}" dt="2017-10-18T15:16:25.051" v="5474" actId="20577"/>
          <ac:spMkLst>
            <pc:docMk/>
            <pc:sldMk cId="3370888452" sldId="1472"/>
            <ac:spMk id="2" creationId="{0DB8CEBE-5BB2-4C1A-BF9A-8D4AE0AE6F3D}"/>
          </ac:spMkLst>
        </pc:spChg>
        <pc:picChg chg="add del mod">
          <ac:chgData name="Martin Boam" userId="dcca69ab-b2ad-429b-8b16-da3930ff4068" providerId="ADAL" clId="{BB1AC59D-B526-4DEB-A59E-1CA97AFD91D3}" dt="2017-10-18T14:23:42.826" v="4574" actId="20577"/>
          <ac:picMkLst>
            <pc:docMk/>
            <pc:sldMk cId="3370888452" sldId="1472"/>
            <ac:picMk id="4" creationId="{A2004133-02F5-4B66-9F36-9D7C79D75A79}"/>
          </ac:picMkLst>
        </pc:picChg>
      </pc:sldChg>
      <pc:sldChg chg="addSp modSp add">
        <pc:chgData name="Martin Boam" userId="dcca69ab-b2ad-429b-8b16-da3930ff4068" providerId="ADAL" clId="{BB1AC59D-B526-4DEB-A59E-1CA97AFD91D3}" dt="2017-10-18T14:01:22.442" v="4193" actId="1076"/>
        <pc:sldMkLst>
          <pc:docMk/>
          <pc:sldMk cId="2626916951" sldId="1473"/>
        </pc:sldMkLst>
        <pc:spChg chg="add mod">
          <ac:chgData name="Martin Boam" userId="dcca69ab-b2ad-429b-8b16-da3930ff4068" providerId="ADAL" clId="{BB1AC59D-B526-4DEB-A59E-1CA97AFD91D3}" dt="2017-10-18T14:01:18.996" v="4192" actId="404"/>
          <ac:spMkLst>
            <pc:docMk/>
            <pc:sldMk cId="2626916951" sldId="1473"/>
            <ac:spMk id="4" creationId="{7D6EB6F3-E1E3-4A84-B10A-061DE0BDB33E}"/>
          </ac:spMkLst>
        </pc:spChg>
        <pc:picChg chg="add mod">
          <ac:chgData name="Martin Boam" userId="dcca69ab-b2ad-429b-8b16-da3930ff4068" providerId="ADAL" clId="{BB1AC59D-B526-4DEB-A59E-1CA97AFD91D3}" dt="2017-10-18T14:01:22.442" v="4193" actId="1076"/>
          <ac:picMkLst>
            <pc:docMk/>
            <pc:sldMk cId="2626916951" sldId="1473"/>
            <ac:picMk id="3074" creationId="{DCB38D6F-EB8D-4C79-95F0-209F5C1225A2}"/>
          </ac:picMkLst>
        </pc:picChg>
      </pc:sldChg>
      <pc:sldChg chg="addSp modSp add">
        <pc:chgData name="Martin Boam" userId="dcca69ab-b2ad-429b-8b16-da3930ff4068" providerId="ADAL" clId="{BB1AC59D-B526-4DEB-A59E-1CA97AFD91D3}" dt="2017-10-19T14:23:21.412" v="6927" actId="20577"/>
        <pc:sldMkLst>
          <pc:docMk/>
          <pc:sldMk cId="35192580" sldId="1474"/>
        </pc:sldMkLst>
        <pc:spChg chg="mod">
          <ac:chgData name="Martin Boam" userId="dcca69ab-b2ad-429b-8b16-da3930ff4068" providerId="ADAL" clId="{BB1AC59D-B526-4DEB-A59E-1CA97AFD91D3}" dt="2017-10-18T14:02:02.613" v="4203" actId="20577"/>
          <ac:spMkLst>
            <pc:docMk/>
            <pc:sldMk cId="35192580" sldId="1474"/>
            <ac:spMk id="2" creationId="{454DF675-C6CE-41A4-9413-A8BAF89E9E23}"/>
          </ac:spMkLst>
        </pc:spChg>
        <pc:spChg chg="mod">
          <ac:chgData name="Martin Boam" userId="dcca69ab-b2ad-429b-8b16-da3930ff4068" providerId="ADAL" clId="{BB1AC59D-B526-4DEB-A59E-1CA97AFD91D3}" dt="2017-10-19T14:23:21.412" v="6927" actId="20577"/>
          <ac:spMkLst>
            <pc:docMk/>
            <pc:sldMk cId="35192580" sldId="1474"/>
            <ac:spMk id="3" creationId="{2D5DEE3E-F6BC-451D-B047-3BD7BFB2857B}"/>
          </ac:spMkLst>
        </pc:spChg>
        <pc:picChg chg="add mod">
          <ac:chgData name="Martin Boam" userId="dcca69ab-b2ad-429b-8b16-da3930ff4068" providerId="ADAL" clId="{BB1AC59D-B526-4DEB-A59E-1CA97AFD91D3}" dt="2017-10-19T14:23:14.895" v="6907" actId="1076"/>
          <ac:picMkLst>
            <pc:docMk/>
            <pc:sldMk cId="35192580" sldId="1474"/>
            <ac:picMk id="4" creationId="{1CD821E5-0B6C-435B-9893-C3BE61047462}"/>
          </ac:picMkLst>
        </pc:picChg>
        <pc:picChg chg="add mod">
          <ac:chgData name="Martin Boam" userId="dcca69ab-b2ad-429b-8b16-da3930ff4068" providerId="ADAL" clId="{BB1AC59D-B526-4DEB-A59E-1CA97AFD91D3}" dt="2017-10-19T14:23:09.654" v="6906" actId="1076"/>
          <ac:picMkLst>
            <pc:docMk/>
            <pc:sldMk cId="35192580" sldId="1474"/>
            <ac:picMk id="5" creationId="{379D4419-3B12-48A4-9292-BB4464759514}"/>
          </ac:picMkLst>
        </pc:picChg>
      </pc:sldChg>
      <pc:sldChg chg="addSp modSp add ord modNotesTx">
        <pc:chgData name="Martin Boam" userId="dcca69ab-b2ad-429b-8b16-da3930ff4068" providerId="ADAL" clId="{BB1AC59D-B526-4DEB-A59E-1CA97AFD91D3}" dt="2017-10-18T15:17:37.988" v="5517" actId="1076"/>
        <pc:sldMkLst>
          <pc:docMk/>
          <pc:sldMk cId="923736211" sldId="1475"/>
        </pc:sldMkLst>
        <pc:spChg chg="mod">
          <ac:chgData name="Martin Boam" userId="dcca69ab-b2ad-429b-8b16-da3930ff4068" providerId="ADAL" clId="{BB1AC59D-B526-4DEB-A59E-1CA97AFD91D3}" dt="2017-10-18T14:35:38.947" v="4745" actId="20577"/>
          <ac:spMkLst>
            <pc:docMk/>
            <pc:sldMk cId="923736211" sldId="1475"/>
            <ac:spMk id="2" creationId="{E4BD7DF0-7C51-4AC7-8D25-F276AA31FA81}"/>
          </ac:spMkLst>
        </pc:spChg>
        <pc:spChg chg="mod">
          <ac:chgData name="Martin Boam" userId="dcca69ab-b2ad-429b-8b16-da3930ff4068" providerId="ADAL" clId="{BB1AC59D-B526-4DEB-A59E-1CA97AFD91D3}" dt="2017-10-18T14:38:05.479" v="4774" actId="20577"/>
          <ac:spMkLst>
            <pc:docMk/>
            <pc:sldMk cId="923736211" sldId="1475"/>
            <ac:spMk id="3" creationId="{2B4B8EC6-B517-4734-A7BC-E0D604AF050F}"/>
          </ac:spMkLst>
        </pc:spChg>
        <pc:picChg chg="add mod">
          <ac:chgData name="Martin Boam" userId="dcca69ab-b2ad-429b-8b16-da3930ff4068" providerId="ADAL" clId="{BB1AC59D-B526-4DEB-A59E-1CA97AFD91D3}" dt="2017-10-18T15:17:37.988" v="5517" actId="1076"/>
          <ac:picMkLst>
            <pc:docMk/>
            <pc:sldMk cId="923736211" sldId="1475"/>
            <ac:picMk id="4" creationId="{A162ECC1-BA0B-4345-BDCC-9D3CB7262B85}"/>
          </ac:picMkLst>
        </pc:picChg>
        <pc:picChg chg="add mod">
          <ac:chgData name="Martin Boam" userId="dcca69ab-b2ad-429b-8b16-da3930ff4068" providerId="ADAL" clId="{BB1AC59D-B526-4DEB-A59E-1CA97AFD91D3}" dt="2017-10-18T14:37:55.450" v="4769" actId="1076"/>
          <ac:picMkLst>
            <pc:docMk/>
            <pc:sldMk cId="923736211" sldId="1475"/>
            <ac:picMk id="5122" creationId="{15EE4178-225C-4A35-B699-D6C8793B90CD}"/>
          </ac:picMkLst>
        </pc:picChg>
      </pc:sldChg>
      <pc:sldChg chg="addSp delSp modSp add ord">
        <pc:chgData name="Martin Boam" userId="dcca69ab-b2ad-429b-8b16-da3930ff4068" providerId="ADAL" clId="{BB1AC59D-B526-4DEB-A59E-1CA97AFD91D3}" dt="2017-10-18T15:17:59.229" v="5523" actId="1076"/>
        <pc:sldMkLst>
          <pc:docMk/>
          <pc:sldMk cId="2044201553" sldId="1476"/>
        </pc:sldMkLst>
        <pc:spChg chg="mod">
          <ac:chgData name="Martin Boam" userId="dcca69ab-b2ad-429b-8b16-da3930ff4068" providerId="ADAL" clId="{BB1AC59D-B526-4DEB-A59E-1CA97AFD91D3}" dt="2017-10-18T14:35:43.830" v="4756" actId="20577"/>
          <ac:spMkLst>
            <pc:docMk/>
            <pc:sldMk cId="2044201553" sldId="1476"/>
            <ac:spMk id="2" creationId="{C8C4198E-0C09-453E-86F3-40A79C27DA32}"/>
          </ac:spMkLst>
        </pc:spChg>
        <pc:spChg chg="mod">
          <ac:chgData name="Martin Boam" userId="dcca69ab-b2ad-429b-8b16-da3930ff4068" providerId="ADAL" clId="{BB1AC59D-B526-4DEB-A59E-1CA97AFD91D3}" dt="2017-10-18T14:39:18.077" v="4779" actId="1076"/>
          <ac:spMkLst>
            <pc:docMk/>
            <pc:sldMk cId="2044201553" sldId="1476"/>
            <ac:spMk id="3" creationId="{764CEE74-15A4-48A8-AC7B-987CCFD18A9D}"/>
          </ac:spMkLst>
        </pc:spChg>
        <pc:spChg chg="add mod">
          <ac:chgData name="Martin Boam" userId="dcca69ab-b2ad-429b-8b16-da3930ff4068" providerId="ADAL" clId="{BB1AC59D-B526-4DEB-A59E-1CA97AFD91D3}" dt="2017-10-18T14:40:51.029" v="4794" actId="20577"/>
          <ac:spMkLst>
            <pc:docMk/>
            <pc:sldMk cId="2044201553" sldId="1476"/>
            <ac:spMk id="4" creationId="{3B49F193-00B9-4A0C-839A-2D8EC98445A1}"/>
          </ac:spMkLst>
        </pc:spChg>
        <pc:picChg chg="add mod">
          <ac:chgData name="Martin Boam" userId="dcca69ab-b2ad-429b-8b16-da3930ff4068" providerId="ADAL" clId="{BB1AC59D-B526-4DEB-A59E-1CA97AFD91D3}" dt="2017-10-18T15:17:59.229" v="5523" actId="1076"/>
          <ac:picMkLst>
            <pc:docMk/>
            <pc:sldMk cId="2044201553" sldId="1476"/>
            <ac:picMk id="5" creationId="{57E24FFF-AF6C-4A69-8E45-BF7F546AF4D4}"/>
          </ac:picMkLst>
        </pc:picChg>
        <pc:picChg chg="add del mod">
          <ac:chgData name="Martin Boam" userId="dcca69ab-b2ad-429b-8b16-da3930ff4068" providerId="ADAL" clId="{BB1AC59D-B526-4DEB-A59E-1CA97AFD91D3}" dt="2017-10-18T14:40:19.510" v="4783" actId="478"/>
          <ac:picMkLst>
            <pc:docMk/>
            <pc:sldMk cId="2044201553" sldId="1476"/>
            <ac:picMk id="6146" creationId="{BF1F2A18-3211-4655-9037-84FAF1132BC9}"/>
          </ac:picMkLst>
        </pc:picChg>
        <pc:picChg chg="add mod">
          <ac:chgData name="Martin Boam" userId="dcca69ab-b2ad-429b-8b16-da3930ff4068" providerId="ADAL" clId="{BB1AC59D-B526-4DEB-A59E-1CA97AFD91D3}" dt="2017-10-18T14:40:36.049" v="4788" actId="1076"/>
          <ac:picMkLst>
            <pc:docMk/>
            <pc:sldMk cId="2044201553" sldId="1476"/>
            <ac:picMk id="6148" creationId="{2556A0B7-9E88-4078-B886-4442492A7CA2}"/>
          </ac:picMkLst>
        </pc:picChg>
      </pc:sldChg>
      <pc:sldChg chg="addSp delSp modSp add ord">
        <pc:chgData name="Martin Boam" userId="dcca69ab-b2ad-429b-8b16-da3930ff4068" providerId="ADAL" clId="{BB1AC59D-B526-4DEB-A59E-1CA97AFD91D3}" dt="2017-10-19T14:10:21.254" v="6421" actId="20577"/>
        <pc:sldMkLst>
          <pc:docMk/>
          <pc:sldMk cId="2645387874" sldId="1477"/>
        </pc:sldMkLst>
        <pc:spChg chg="mod">
          <ac:chgData name="Martin Boam" userId="dcca69ab-b2ad-429b-8b16-da3930ff4068" providerId="ADAL" clId="{BB1AC59D-B526-4DEB-A59E-1CA97AFD91D3}" dt="2017-10-19T14:09:08.437" v="6337" actId="20577"/>
          <ac:spMkLst>
            <pc:docMk/>
            <pc:sldMk cId="2645387874" sldId="1477"/>
            <ac:spMk id="2" creationId="{B4E9FD7A-47BC-4008-8F6C-AE0AC1CD84DC}"/>
          </ac:spMkLst>
        </pc:spChg>
        <pc:spChg chg="mod">
          <ac:chgData name="Martin Boam" userId="dcca69ab-b2ad-429b-8b16-da3930ff4068" providerId="ADAL" clId="{BB1AC59D-B526-4DEB-A59E-1CA97AFD91D3}" dt="2017-10-19T14:09:57.671" v="6390" actId="20577"/>
          <ac:spMkLst>
            <pc:docMk/>
            <pc:sldMk cId="2645387874" sldId="1477"/>
            <ac:spMk id="3" creationId="{138E959B-B8D9-4057-B631-39F6BBD6BD82}"/>
          </ac:spMkLst>
        </pc:spChg>
        <pc:spChg chg="add del">
          <ac:chgData name="Martin Boam" userId="dcca69ab-b2ad-429b-8b16-da3930ff4068" providerId="ADAL" clId="{BB1AC59D-B526-4DEB-A59E-1CA97AFD91D3}" dt="2017-10-18T15:06:43.830" v="5158" actId="478"/>
          <ac:spMkLst>
            <pc:docMk/>
            <pc:sldMk cId="2645387874" sldId="1477"/>
            <ac:spMk id="4" creationId="{26BDBB48-2047-478E-AC32-F62E0CC869A6}"/>
          </ac:spMkLst>
        </pc:spChg>
        <pc:spChg chg="add del">
          <ac:chgData name="Martin Boam" userId="dcca69ab-b2ad-429b-8b16-da3930ff4068" providerId="ADAL" clId="{BB1AC59D-B526-4DEB-A59E-1CA97AFD91D3}" dt="2017-10-18T15:06:52.559" v="5160" actId="478"/>
          <ac:spMkLst>
            <pc:docMk/>
            <pc:sldMk cId="2645387874" sldId="1477"/>
            <ac:spMk id="5" creationId="{BD8C581F-F4BA-461D-AD32-443CF5405BE0}"/>
          </ac:spMkLst>
        </pc:spChg>
        <pc:spChg chg="add del">
          <ac:chgData name="Martin Boam" userId="dcca69ab-b2ad-429b-8b16-da3930ff4068" providerId="ADAL" clId="{BB1AC59D-B526-4DEB-A59E-1CA97AFD91D3}" dt="2017-10-18T15:07:20.951" v="5167" actId="478"/>
          <ac:spMkLst>
            <pc:docMk/>
            <pc:sldMk cId="2645387874" sldId="1477"/>
            <ac:spMk id="7" creationId="{D4DA4C0B-DC4A-4393-AEA6-55BDBFA17D09}"/>
          </ac:spMkLst>
        </pc:spChg>
        <pc:spChg chg="add del">
          <ac:chgData name="Martin Boam" userId="dcca69ab-b2ad-429b-8b16-da3930ff4068" providerId="ADAL" clId="{BB1AC59D-B526-4DEB-A59E-1CA97AFD91D3}" dt="2017-10-18T15:07:53.525" v="5174" actId="20577"/>
          <ac:spMkLst>
            <pc:docMk/>
            <pc:sldMk cId="2645387874" sldId="1477"/>
            <ac:spMk id="9" creationId="{58B07843-EA4F-4558-9791-C02F7116A891}"/>
          </ac:spMkLst>
        </pc:spChg>
        <pc:spChg chg="add mod">
          <ac:chgData name="Martin Boam" userId="dcca69ab-b2ad-429b-8b16-da3930ff4068" providerId="ADAL" clId="{BB1AC59D-B526-4DEB-A59E-1CA97AFD91D3}" dt="2017-10-19T14:10:21.254" v="6421" actId="20577"/>
          <ac:spMkLst>
            <pc:docMk/>
            <pc:sldMk cId="2645387874" sldId="1477"/>
            <ac:spMk id="10" creationId="{00B3FF7D-1802-4FA4-97EC-067663959121}"/>
          </ac:spMkLst>
        </pc:spChg>
        <pc:picChg chg="add del mod">
          <ac:chgData name="Martin Boam" userId="dcca69ab-b2ad-429b-8b16-da3930ff4068" providerId="ADAL" clId="{BB1AC59D-B526-4DEB-A59E-1CA97AFD91D3}" dt="2017-10-18T15:07:07.048" v="5165" actId="478"/>
          <ac:picMkLst>
            <pc:docMk/>
            <pc:sldMk cId="2645387874" sldId="1477"/>
            <ac:picMk id="6" creationId="{D636A1CB-9BA7-4127-B3F8-155662CEF574}"/>
          </ac:picMkLst>
        </pc:picChg>
        <pc:picChg chg="add mod">
          <ac:chgData name="Martin Boam" userId="dcca69ab-b2ad-429b-8b16-da3930ff4068" providerId="ADAL" clId="{BB1AC59D-B526-4DEB-A59E-1CA97AFD91D3}" dt="2017-10-19T14:08:51.402" v="6313" actId="1076"/>
          <ac:picMkLst>
            <pc:docMk/>
            <pc:sldMk cId="2645387874" sldId="1477"/>
            <ac:picMk id="8" creationId="{91547F65-EB3C-437B-9460-56FF27EAED5A}"/>
          </ac:picMkLst>
        </pc:picChg>
        <pc:picChg chg="add del mod">
          <ac:chgData name="Martin Boam" userId="dcca69ab-b2ad-429b-8b16-da3930ff4068" providerId="ADAL" clId="{BB1AC59D-B526-4DEB-A59E-1CA97AFD91D3}" dt="2017-10-18T15:05:50.460" v="5153" actId="478"/>
          <ac:picMkLst>
            <pc:docMk/>
            <pc:sldMk cId="2645387874" sldId="1477"/>
            <ac:picMk id="8194" creationId="{861C39CE-637B-44C3-8D55-08FC7869C1DF}"/>
          </ac:picMkLst>
        </pc:picChg>
        <pc:picChg chg="add del mod">
          <ac:chgData name="Martin Boam" userId="dcca69ab-b2ad-429b-8b16-da3930ff4068" providerId="ADAL" clId="{BB1AC59D-B526-4DEB-A59E-1CA97AFD91D3}" dt="2017-10-18T15:06:18.770" v="5156" actId="478"/>
          <ac:picMkLst>
            <pc:docMk/>
            <pc:sldMk cId="2645387874" sldId="1477"/>
            <ac:picMk id="8196" creationId="{B0C8D617-A721-4355-8CCB-2487749949BA}"/>
          </ac:picMkLst>
        </pc:picChg>
      </pc:sldChg>
      <pc:sldChg chg="addSp modSp add">
        <pc:chgData name="Martin Boam" userId="dcca69ab-b2ad-429b-8b16-da3930ff4068" providerId="ADAL" clId="{BB1AC59D-B526-4DEB-A59E-1CA97AFD91D3}" dt="2017-10-19T14:42:24.582" v="7479" actId="20577"/>
        <pc:sldMkLst>
          <pc:docMk/>
          <pc:sldMk cId="2835021716" sldId="1478"/>
        </pc:sldMkLst>
        <pc:spChg chg="mod">
          <ac:chgData name="Martin Boam" userId="dcca69ab-b2ad-429b-8b16-da3930ff4068" providerId="ADAL" clId="{BB1AC59D-B526-4DEB-A59E-1CA97AFD91D3}" dt="2017-10-18T15:13:15.456" v="5369" actId="20577"/>
          <ac:spMkLst>
            <pc:docMk/>
            <pc:sldMk cId="2835021716" sldId="1478"/>
            <ac:spMk id="2" creationId="{047EB3EB-E702-4C33-98D9-21282A100F14}"/>
          </ac:spMkLst>
        </pc:spChg>
        <pc:spChg chg="mod">
          <ac:chgData name="Martin Boam" userId="dcca69ab-b2ad-429b-8b16-da3930ff4068" providerId="ADAL" clId="{BB1AC59D-B526-4DEB-A59E-1CA97AFD91D3}" dt="2017-10-18T15:12:27.218" v="5326" actId="20577"/>
          <ac:spMkLst>
            <pc:docMk/>
            <pc:sldMk cId="2835021716" sldId="1478"/>
            <ac:spMk id="3" creationId="{E9113CE9-EA43-479C-AF30-CEAAF4D74CA0}"/>
          </ac:spMkLst>
        </pc:spChg>
        <pc:spChg chg="add mod">
          <ac:chgData name="Martin Boam" userId="dcca69ab-b2ad-429b-8b16-da3930ff4068" providerId="ADAL" clId="{BB1AC59D-B526-4DEB-A59E-1CA97AFD91D3}" dt="2017-10-19T14:42:24.582" v="7479" actId="20577"/>
          <ac:spMkLst>
            <pc:docMk/>
            <pc:sldMk cId="2835021716" sldId="1478"/>
            <ac:spMk id="5" creationId="{4396C0EC-5A44-49E7-A92D-2D1BBA4F14A4}"/>
          </ac:spMkLst>
        </pc:spChg>
        <pc:picChg chg="add mod">
          <ac:chgData name="Martin Boam" userId="dcca69ab-b2ad-429b-8b16-da3930ff4068" providerId="ADAL" clId="{BB1AC59D-B526-4DEB-A59E-1CA97AFD91D3}" dt="2017-10-19T14:31:15.097" v="7382" actId="1076"/>
          <ac:picMkLst>
            <pc:docMk/>
            <pc:sldMk cId="2835021716" sldId="1478"/>
            <ac:picMk id="4" creationId="{FE86930C-4272-4D57-8CDD-27C6D4D25225}"/>
          </ac:picMkLst>
        </pc:picChg>
      </pc:sldChg>
      <pc:sldChg chg="addSp delSp modSp add modTransition">
        <pc:chgData name="Martin Boam" userId="dcca69ab-b2ad-429b-8b16-da3930ff4068" providerId="ADAL" clId="{BB1AC59D-B526-4DEB-A59E-1CA97AFD91D3}" dt="2017-10-19T17:17:15.399" v="7491"/>
        <pc:sldMkLst>
          <pc:docMk/>
          <pc:sldMk cId="2336369643" sldId="1479"/>
        </pc:sldMkLst>
        <pc:spChg chg="mod">
          <ac:chgData name="Martin Boam" userId="dcca69ab-b2ad-429b-8b16-da3930ff4068" providerId="ADAL" clId="{BB1AC59D-B526-4DEB-A59E-1CA97AFD91D3}" dt="2017-10-18T15:46:47.420" v="6233" actId="20577"/>
          <ac:spMkLst>
            <pc:docMk/>
            <pc:sldMk cId="2336369643" sldId="1479"/>
            <ac:spMk id="2" creationId="{8D673641-F08E-4B70-9A6A-297A8EB38FA5}"/>
          </ac:spMkLst>
        </pc:spChg>
        <pc:spChg chg="mod">
          <ac:chgData name="Martin Boam" userId="dcca69ab-b2ad-429b-8b16-da3930ff4068" providerId="ADAL" clId="{BB1AC59D-B526-4DEB-A59E-1CA97AFD91D3}" dt="2017-10-19T17:17:11.834" v="7490" actId="20577"/>
          <ac:spMkLst>
            <pc:docMk/>
            <pc:sldMk cId="2336369643" sldId="1479"/>
            <ac:spMk id="3" creationId="{D016E3D8-9742-41C6-A75B-112F72B56873}"/>
          </ac:spMkLst>
        </pc:spChg>
        <pc:spChg chg="del">
          <ac:chgData name="Martin Boam" userId="dcca69ab-b2ad-429b-8b16-da3930ff4068" providerId="ADAL" clId="{BB1AC59D-B526-4DEB-A59E-1CA97AFD91D3}" dt="2017-10-18T15:20:03.973" v="5577" actId="478"/>
          <ac:spMkLst>
            <pc:docMk/>
            <pc:sldMk cId="2336369643" sldId="1479"/>
            <ac:spMk id="4" creationId="{307ACF0C-DF5D-45AE-919F-381512174F7B}"/>
          </ac:spMkLst>
        </pc:spChg>
        <pc:spChg chg="add del mod">
          <ac:chgData name="Martin Boam" userId="dcca69ab-b2ad-429b-8b16-da3930ff4068" providerId="ADAL" clId="{BB1AC59D-B526-4DEB-A59E-1CA97AFD91D3}" dt="2017-10-18T15:21:42.370" v="5741" actId="1076"/>
          <ac:spMkLst>
            <pc:docMk/>
            <pc:sldMk cId="2336369643" sldId="1479"/>
            <ac:spMk id="8" creationId="{06B65C9D-6AB8-422F-A1ED-EF84B111B8CC}"/>
          </ac:spMkLst>
        </pc:spChg>
        <pc:spChg chg="add mod">
          <ac:chgData name="Martin Boam" userId="dcca69ab-b2ad-429b-8b16-da3930ff4068" providerId="ADAL" clId="{BB1AC59D-B526-4DEB-A59E-1CA97AFD91D3}" dt="2017-10-19T17:15:17.816" v="7489" actId="5793"/>
          <ac:spMkLst>
            <pc:docMk/>
            <pc:sldMk cId="2336369643" sldId="1479"/>
            <ac:spMk id="9" creationId="{A1898394-73A3-4F4F-9259-55E90C2CBC4F}"/>
          </ac:spMkLst>
        </pc:spChg>
        <pc:picChg chg="add mod">
          <ac:chgData name="Martin Boam" userId="dcca69ab-b2ad-429b-8b16-da3930ff4068" providerId="ADAL" clId="{BB1AC59D-B526-4DEB-A59E-1CA97AFD91D3}" dt="2017-10-18T15:50:05.802" v="6310" actId="1076"/>
          <ac:picMkLst>
            <pc:docMk/>
            <pc:sldMk cId="2336369643" sldId="1479"/>
            <ac:picMk id="5" creationId="{C690EEE1-09CD-41AC-823A-E3CA36E29BFB}"/>
          </ac:picMkLst>
        </pc:picChg>
        <pc:picChg chg="add del mod">
          <ac:chgData name="Martin Boam" userId="dcca69ab-b2ad-429b-8b16-da3930ff4068" providerId="ADAL" clId="{BB1AC59D-B526-4DEB-A59E-1CA97AFD91D3}" dt="2017-10-18T15:19:55.822" v="5573" actId="478"/>
          <ac:picMkLst>
            <pc:docMk/>
            <pc:sldMk cId="2336369643" sldId="1479"/>
            <ac:picMk id="6" creationId="{C16D8B4E-6FE3-4622-8FDC-28165A282450}"/>
          </ac:picMkLst>
        </pc:picChg>
        <pc:picChg chg="add mod">
          <ac:chgData name="Martin Boam" userId="dcca69ab-b2ad-429b-8b16-da3930ff4068" providerId="ADAL" clId="{BB1AC59D-B526-4DEB-A59E-1CA97AFD91D3}" dt="2017-10-18T15:20:42.558" v="5641" actId="14100"/>
          <ac:picMkLst>
            <pc:docMk/>
            <pc:sldMk cId="2336369643" sldId="1479"/>
            <ac:picMk id="7" creationId="{B20221C7-CE84-4A29-9FF5-17910CA30187}"/>
          </ac:picMkLst>
        </pc:picChg>
      </pc:sldChg>
      <pc:sldChg chg="addSp delSp modSp add modTransition">
        <pc:chgData name="Martin Boam" userId="dcca69ab-b2ad-429b-8b16-da3930ff4068" providerId="ADAL" clId="{BB1AC59D-B526-4DEB-A59E-1CA97AFD91D3}" dt="2017-10-18T15:38:50.275" v="6077" actId="1076"/>
        <pc:sldMkLst>
          <pc:docMk/>
          <pc:sldMk cId="335465649" sldId="1480"/>
        </pc:sldMkLst>
        <pc:spChg chg="mod">
          <ac:chgData name="Martin Boam" userId="dcca69ab-b2ad-429b-8b16-da3930ff4068" providerId="ADAL" clId="{BB1AC59D-B526-4DEB-A59E-1CA97AFD91D3}" dt="2017-10-18T15:23:40.464" v="5862" actId="20577"/>
          <ac:spMkLst>
            <pc:docMk/>
            <pc:sldMk cId="335465649" sldId="1480"/>
            <ac:spMk id="2" creationId="{628ABDA8-A2D0-4DE7-B381-D5C4D30D79B0}"/>
          </ac:spMkLst>
        </pc:spChg>
        <pc:spChg chg="mod">
          <ac:chgData name="Martin Boam" userId="dcca69ab-b2ad-429b-8b16-da3930ff4068" providerId="ADAL" clId="{BB1AC59D-B526-4DEB-A59E-1CA97AFD91D3}" dt="2017-10-18T15:24:21.295" v="5974" actId="1076"/>
          <ac:spMkLst>
            <pc:docMk/>
            <pc:sldMk cId="335465649" sldId="1480"/>
            <ac:spMk id="3" creationId="{E13FB7F3-1AA1-4443-B446-F6C81EE21819}"/>
          </ac:spMkLst>
        </pc:spChg>
        <pc:spChg chg="add del">
          <ac:chgData name="Martin Boam" userId="dcca69ab-b2ad-429b-8b16-da3930ff4068" providerId="ADAL" clId="{BB1AC59D-B526-4DEB-A59E-1CA97AFD91D3}" dt="2017-10-18T15:22:43.776" v="5817" actId="1076"/>
          <ac:spMkLst>
            <pc:docMk/>
            <pc:sldMk cId="335465649" sldId="1480"/>
            <ac:spMk id="5" creationId="{0F091146-2F60-40F9-A516-700F572DC714}"/>
          </ac:spMkLst>
        </pc:spChg>
        <pc:picChg chg="add del mod">
          <ac:chgData name="Martin Boam" userId="dcca69ab-b2ad-429b-8b16-da3930ff4068" providerId="ADAL" clId="{BB1AC59D-B526-4DEB-A59E-1CA97AFD91D3}" dt="2017-10-18T15:22:49.068" v="5823" actId="478"/>
          <ac:picMkLst>
            <pc:docMk/>
            <pc:sldMk cId="335465649" sldId="1480"/>
            <ac:picMk id="6" creationId="{A915D982-461D-455E-A29D-2614FC2480D8}"/>
          </ac:picMkLst>
        </pc:picChg>
        <pc:picChg chg="add del mod">
          <ac:chgData name="Martin Boam" userId="dcca69ab-b2ad-429b-8b16-da3930ff4068" providerId="ADAL" clId="{BB1AC59D-B526-4DEB-A59E-1CA97AFD91D3}" dt="2017-10-18T15:22:58.287" v="5828" actId="478"/>
          <ac:picMkLst>
            <pc:docMk/>
            <pc:sldMk cId="335465649" sldId="1480"/>
            <ac:picMk id="7" creationId="{DF3CD352-9CAD-422F-B7D5-939F8F877FC0}"/>
          </ac:picMkLst>
        </pc:picChg>
        <pc:picChg chg="add mod">
          <ac:chgData name="Martin Boam" userId="dcca69ab-b2ad-429b-8b16-da3930ff4068" providerId="ADAL" clId="{BB1AC59D-B526-4DEB-A59E-1CA97AFD91D3}" dt="2017-10-18T15:23:38.636" v="5861" actId="1076"/>
          <ac:picMkLst>
            <pc:docMk/>
            <pc:sldMk cId="335465649" sldId="1480"/>
            <ac:picMk id="8" creationId="{C9480D59-DAA5-47ED-8FD1-A4B9B759B512}"/>
          </ac:picMkLst>
        </pc:picChg>
        <pc:picChg chg="add del mod">
          <ac:chgData name="Martin Boam" userId="dcca69ab-b2ad-429b-8b16-da3930ff4068" providerId="ADAL" clId="{BB1AC59D-B526-4DEB-A59E-1CA97AFD91D3}" dt="2017-10-18T15:22:37.852" v="5815" actId="478"/>
          <ac:picMkLst>
            <pc:docMk/>
            <pc:sldMk cId="335465649" sldId="1480"/>
            <ac:picMk id="10242" creationId="{7129DCB6-4B3D-4306-B4E0-CE7FA5DDA00E}"/>
          </ac:picMkLst>
        </pc:picChg>
      </pc:sldChg>
      <pc:sldChg chg="addSp modSp add">
        <pc:chgData name="Martin Boam" userId="dcca69ab-b2ad-429b-8b16-da3930ff4068" providerId="ADAL" clId="{BB1AC59D-B526-4DEB-A59E-1CA97AFD91D3}" dt="2017-10-19T14:23:31.031" v="6943" actId="20577"/>
        <pc:sldMkLst>
          <pc:docMk/>
          <pc:sldMk cId="1073142162" sldId="1481"/>
        </pc:sldMkLst>
        <pc:spChg chg="mod">
          <ac:chgData name="Martin Boam" userId="dcca69ab-b2ad-429b-8b16-da3930ff4068" providerId="ADAL" clId="{BB1AC59D-B526-4DEB-A59E-1CA97AFD91D3}" dt="2017-10-19T14:23:31.031" v="6943" actId="20577"/>
          <ac:spMkLst>
            <pc:docMk/>
            <pc:sldMk cId="1073142162" sldId="1481"/>
            <ac:spMk id="2" creationId="{528EB7D0-1A68-44D4-826A-15CD054979C8}"/>
          </ac:spMkLst>
        </pc:spChg>
        <pc:spChg chg="add mod">
          <ac:chgData name="Martin Boam" userId="dcca69ab-b2ad-429b-8b16-da3930ff4068" providerId="ADAL" clId="{BB1AC59D-B526-4DEB-A59E-1CA97AFD91D3}" dt="2017-10-18T15:31:51.303" v="6017" actId="20577"/>
          <ac:spMkLst>
            <pc:docMk/>
            <pc:sldMk cId="1073142162" sldId="1481"/>
            <ac:spMk id="4" creationId="{766F9E96-E6E5-40BE-AA2A-5A084EA50777}"/>
          </ac:spMkLst>
        </pc:spChg>
        <pc:picChg chg="add mod">
          <ac:chgData name="Martin Boam" userId="dcca69ab-b2ad-429b-8b16-da3930ff4068" providerId="ADAL" clId="{BB1AC59D-B526-4DEB-A59E-1CA97AFD91D3}" dt="2017-10-18T15:31:53.485" v="6018" actId="1076"/>
          <ac:picMkLst>
            <pc:docMk/>
            <pc:sldMk cId="1073142162" sldId="1481"/>
            <ac:picMk id="11266" creationId="{57F76BD6-AB1A-4A34-9780-7CC86DB04282}"/>
          </ac:picMkLst>
        </pc:picChg>
      </pc:sldChg>
      <pc:sldChg chg="addSp modSp add del">
        <pc:chgData name="Martin Boam" userId="dcca69ab-b2ad-429b-8b16-da3930ff4068" providerId="ADAL" clId="{BB1AC59D-B526-4DEB-A59E-1CA97AFD91D3}" dt="2017-10-18T15:46:44.582" v="6232" actId="2696"/>
        <pc:sldMkLst>
          <pc:docMk/>
          <pc:sldMk cId="2214883802" sldId="1482"/>
        </pc:sldMkLst>
        <pc:picChg chg="add mod">
          <ac:chgData name="Martin Boam" userId="dcca69ab-b2ad-429b-8b16-da3930ff4068" providerId="ADAL" clId="{BB1AC59D-B526-4DEB-A59E-1CA97AFD91D3}" dt="2017-10-18T15:39:54.267" v="6082" actId="14100"/>
          <ac:picMkLst>
            <pc:docMk/>
            <pc:sldMk cId="2214883802" sldId="1482"/>
            <ac:picMk id="4" creationId="{85715AB5-8ADD-4054-AC93-A9EEBB03703F}"/>
          </ac:picMkLst>
        </pc:picChg>
      </pc:sldChg>
      <pc:sldChg chg="addSp delSp modSp add">
        <pc:chgData name="Martin Boam" userId="dcca69ab-b2ad-429b-8b16-da3930ff4068" providerId="ADAL" clId="{BB1AC59D-B526-4DEB-A59E-1CA97AFD91D3}" dt="2017-10-18T15:42:28.580" v="6190" actId="5793"/>
        <pc:sldMkLst>
          <pc:docMk/>
          <pc:sldMk cId="3067001844" sldId="1483"/>
        </pc:sldMkLst>
        <pc:spChg chg="mod">
          <ac:chgData name="Martin Boam" userId="dcca69ab-b2ad-429b-8b16-da3930ff4068" providerId="ADAL" clId="{BB1AC59D-B526-4DEB-A59E-1CA97AFD91D3}" dt="2017-10-18T15:42:28.580" v="6190" actId="5793"/>
          <ac:spMkLst>
            <pc:docMk/>
            <pc:sldMk cId="3067001844" sldId="1483"/>
            <ac:spMk id="2" creationId="{183EBE65-2D6E-40F7-94B0-3A776E8028CC}"/>
          </ac:spMkLst>
        </pc:spChg>
        <pc:spChg chg="del">
          <ac:chgData name="Martin Boam" userId="dcca69ab-b2ad-429b-8b16-da3930ff4068" providerId="ADAL" clId="{BB1AC59D-B526-4DEB-A59E-1CA97AFD91D3}" dt="2017-10-18T15:41:34.568" v="6165" actId="478"/>
          <ac:spMkLst>
            <pc:docMk/>
            <pc:sldMk cId="3067001844" sldId="1483"/>
            <ac:spMk id="3" creationId="{BFBB6009-4C0A-4A1A-9B58-99BC6CA88E6D}"/>
          </ac:spMkLst>
        </pc:spChg>
        <pc:picChg chg="add mod">
          <ac:chgData name="Martin Boam" userId="dcca69ab-b2ad-429b-8b16-da3930ff4068" providerId="ADAL" clId="{BB1AC59D-B526-4DEB-A59E-1CA97AFD91D3}" dt="2017-10-18T15:41:32.382" v="6164" actId="1076"/>
          <ac:picMkLst>
            <pc:docMk/>
            <pc:sldMk cId="3067001844" sldId="1483"/>
            <ac:picMk id="4" creationId="{30F575DD-6C10-41E8-9002-76A449F3FE3E}"/>
          </ac:picMkLst>
        </pc:picChg>
      </pc:sldChg>
      <pc:sldChg chg="modSp add">
        <pc:chgData name="Martin Boam" userId="dcca69ab-b2ad-429b-8b16-da3930ff4068" providerId="ADAL" clId="{BB1AC59D-B526-4DEB-A59E-1CA97AFD91D3}" dt="2017-10-19T14:10:58.844" v="6479" actId="20577"/>
        <pc:sldMkLst>
          <pc:docMk/>
          <pc:sldMk cId="4136861564" sldId="1484"/>
        </pc:sldMkLst>
        <pc:spChg chg="mod">
          <ac:chgData name="Martin Boam" userId="dcca69ab-b2ad-429b-8b16-da3930ff4068" providerId="ADAL" clId="{BB1AC59D-B526-4DEB-A59E-1CA97AFD91D3}" dt="2017-10-19T14:10:42.157" v="6440" actId="20577"/>
          <ac:spMkLst>
            <pc:docMk/>
            <pc:sldMk cId="4136861564" sldId="1484"/>
            <ac:spMk id="2" creationId="{6E750516-9574-4B61-BCDE-46BA9ABB70A8}"/>
          </ac:spMkLst>
        </pc:spChg>
        <pc:spChg chg="mod">
          <ac:chgData name="Martin Boam" userId="dcca69ab-b2ad-429b-8b16-da3930ff4068" providerId="ADAL" clId="{BB1AC59D-B526-4DEB-A59E-1CA97AFD91D3}" dt="2017-10-19T14:10:58.844" v="6479" actId="20577"/>
          <ac:spMkLst>
            <pc:docMk/>
            <pc:sldMk cId="4136861564" sldId="1484"/>
            <ac:spMk id="3" creationId="{49695B02-F53D-438F-BF51-22E9051C4532}"/>
          </ac:spMkLst>
        </pc:spChg>
      </pc:sldChg>
      <pc:sldChg chg="modSp add ord">
        <pc:chgData name="Martin Boam" userId="dcca69ab-b2ad-429b-8b16-da3930ff4068" providerId="ADAL" clId="{BB1AC59D-B526-4DEB-A59E-1CA97AFD91D3}" dt="2017-10-19T14:40:43.015" v="7388"/>
        <pc:sldMkLst>
          <pc:docMk/>
          <pc:sldMk cId="614422937" sldId="1485"/>
        </pc:sldMkLst>
        <pc:spChg chg="mod">
          <ac:chgData name="Martin Boam" userId="dcca69ab-b2ad-429b-8b16-da3930ff4068" providerId="ADAL" clId="{BB1AC59D-B526-4DEB-A59E-1CA97AFD91D3}" dt="2017-10-19T14:25:32.115" v="6978" actId="20577"/>
          <ac:spMkLst>
            <pc:docMk/>
            <pc:sldMk cId="614422937" sldId="1485"/>
            <ac:spMk id="2" creationId="{71036B2E-2D1A-4CE0-8D93-3A2806844D73}"/>
          </ac:spMkLst>
        </pc:spChg>
        <pc:spChg chg="mod">
          <ac:chgData name="Martin Boam" userId="dcca69ab-b2ad-429b-8b16-da3930ff4068" providerId="ADAL" clId="{BB1AC59D-B526-4DEB-A59E-1CA97AFD91D3}" dt="2017-10-19T14:40:43.015" v="7388"/>
          <ac:spMkLst>
            <pc:docMk/>
            <pc:sldMk cId="614422937" sldId="1485"/>
            <ac:spMk id="3" creationId="{A44DFBBA-3805-4433-A845-037A3CD93555}"/>
          </ac:spMkLst>
        </pc:spChg>
      </pc:sldChg>
      <pc:sldChg chg="modSp add del">
        <pc:chgData name="Martin Boam" userId="dcca69ab-b2ad-429b-8b16-da3930ff4068" providerId="ADAL" clId="{BB1AC59D-B526-4DEB-A59E-1CA97AFD91D3}" dt="2017-10-19T14:28:51.610" v="7372"/>
        <pc:sldMkLst>
          <pc:docMk/>
          <pc:sldMk cId="2994006327" sldId="1486"/>
        </pc:sldMkLst>
        <pc:spChg chg="mod">
          <ac:chgData name="Martin Boam" userId="dcca69ab-b2ad-429b-8b16-da3930ff4068" providerId="ADAL" clId="{BB1AC59D-B526-4DEB-A59E-1CA97AFD91D3}" dt="2017-10-19T14:28:50.200" v="7371"/>
          <ac:spMkLst>
            <pc:docMk/>
            <pc:sldMk cId="2994006327" sldId="1486"/>
            <ac:spMk id="3" creationId="{557BBB7E-B18A-4EC4-860D-214AA09FA1BC}"/>
          </ac:spMkLst>
        </pc:spChg>
      </pc:sldChg>
      <pc:sldChg chg="modSp add del">
        <pc:chgData name="Martin Boam" userId="dcca69ab-b2ad-429b-8b16-da3930ff4068" providerId="ADAL" clId="{BB1AC59D-B526-4DEB-A59E-1CA97AFD91D3}" dt="2017-10-19T14:29:32.599" v="7379" actId="2696"/>
        <pc:sldMkLst>
          <pc:docMk/>
          <pc:sldMk cId="4150791883" sldId="1486"/>
        </pc:sldMkLst>
        <pc:spChg chg="mod">
          <ac:chgData name="Martin Boam" userId="dcca69ab-b2ad-429b-8b16-da3930ff4068" providerId="ADAL" clId="{BB1AC59D-B526-4DEB-A59E-1CA97AFD91D3}" dt="2017-10-19T14:29:06.084" v="7378" actId="12"/>
          <ac:spMkLst>
            <pc:docMk/>
            <pc:sldMk cId="4150791883" sldId="1486"/>
            <ac:spMk id="3" creationId="{DE2BAC23-B03B-4737-BF65-890AE2ED19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10/19/2017 3:06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A66B9C7-15EC-4EB1-9F5F-52E1084B6642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0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advantages of using Logic Apps include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Saving time by designing complex processes using easy to understand design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Implementing patterns and workflows seamlessly, that would otherwise be difficult to implement in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Getting started quickly from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Customizing your logic app with your own custom APIs, code, and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Connect and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synchronise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disparate systems across on-premises and the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 off of BizTalk server, API Management, Azure Functions, and Azure Service Bus with first-class integration support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Timer-based processing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Functions supports an event based on a timer using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Cron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job syntax. For example, execute code that runs every 15 minutes and clean up a database table based on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customised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business logic.</a:t>
            </a:r>
          </a:p>
          <a:p>
            <a:endParaRPr lang="en-GB" dirty="0"/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service event processing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Functions supports triggering an event based on an activity in an Azure service. For example, execute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serverless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code that reads newly discovered test log files in an Azure Blob storage container, and transform this into a row in an Azure SQL Database table.</a:t>
            </a:r>
          </a:p>
          <a:p>
            <a:endParaRPr lang="en-GB" dirty="0"/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SaaS event processing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Functions supports triggers based on activity in a SaaS service. For example, save a file in OneDrive, which triggers a function that uses the Microsoft Graph API to modify the spreadsheet, and creates additional charts and calculated data.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0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Serverless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web application architectures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Functions can power a single-page app. The app calls functions using the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WebHook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URL, saves user data and decides what data to display. Or, do simple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customisations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such as changing advert targeting by calling a function and passing it user profile information.</a:t>
            </a:r>
          </a:p>
          <a:p>
            <a:endParaRPr lang="en-GB" dirty="0"/>
          </a:p>
          <a:p>
            <a:r>
              <a:rPr lang="en-US" sz="900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Serverless</a:t>
            </a:r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mobile back-ends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mobile back-end can be a set of HTTP APIs that are called from a mobile client using the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WebHook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URL. For example, a mobile application can capture an image, and then call an Azure Function to get an access token for uploading to blob storage. A second Azure Function is triggered by the blob upload and resizes the image to be mobile friendly.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47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Real-time stream processing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example, Internet of Things (IoT) devices send messages to Azure Stream Analytics, which then calls an Azure Function to transform the message. This function processes the data and creates a new record in an Azure SQL database.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Real-time bot messaging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 Azure Functions to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customise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the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behaviour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of a bot using a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WebHook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For example, create an Azure Function that processes a message using Cortana Analytics, and call this function using Microsoft Bot Framework.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5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Slide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6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Understand the applications</a:t>
            </a:r>
          </a:p>
          <a:p>
            <a:r>
              <a:rPr lang="en-GB" dirty="0" err="1"/>
              <a:t>Serverless</a:t>
            </a:r>
            <a:r>
              <a:rPr lang="en-GB" dirty="0"/>
              <a:t> may not be everyone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3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0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Databases – DTU – database transactions units</a:t>
            </a:r>
          </a:p>
          <a:p>
            <a:r>
              <a:rPr lang="en-GB" dirty="0"/>
              <a:t>Compute power,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When deployed as PaaS, an application is typically running on at least one server at all times. With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FaaS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it may not be running at all until the function needs to be executed. It starts the function within a few milliseconds and then shuts it down.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Logic apps – visually design a workflow (Microsoft Flow)</a:t>
            </a:r>
          </a:p>
          <a:p>
            <a:endParaRPr lang="en-GB" dirty="0"/>
          </a:p>
          <a:p>
            <a:r>
              <a:rPr lang="en-GB" dirty="0"/>
              <a:t>Event Grid – message routing service, publish events to parts of Azure</a:t>
            </a:r>
          </a:p>
          <a:p>
            <a:r>
              <a:rPr lang="en-GB" dirty="0"/>
              <a:t>Built into the DNS of Azure, let me when new web service added, new record in DB, custom events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10/19/2017 3:06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alo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40802"/>
            <a:ext cx="9914858" cy="2011665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52467"/>
            <a:ext cx="7772700" cy="100974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961407" y="2641296"/>
            <a:ext cx="418666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accent6"/>
                </a:solidFill>
              </a:rPr>
              <a:t>Bring the cloud</a:t>
            </a:r>
            <a:r>
              <a:rPr lang="en-GB" sz="1600" baseline="0" dirty="0">
                <a:solidFill>
                  <a:schemeClr val="accent6"/>
                </a:solidFill>
              </a:rPr>
              <a:t> back down to earth</a:t>
            </a:r>
            <a:endParaRPr lang="en-GB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268978" y="6326664"/>
            <a:ext cx="3749384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accent6"/>
                </a:solidFill>
              </a:rPr>
              <a:t>We are proudly</a:t>
            </a:r>
            <a:r>
              <a:rPr lang="en-GB" sz="1600" baseline="0" dirty="0">
                <a:solidFill>
                  <a:schemeClr val="accent6"/>
                </a:solidFill>
              </a:rPr>
              <a:t> sponsored by</a:t>
            </a:r>
            <a:endParaRPr lang="en-GB" sz="16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7017" y="6378250"/>
            <a:ext cx="1442576" cy="38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85372" y="6434224"/>
            <a:ext cx="1716638" cy="280790"/>
          </a:xfrm>
          <a:prstGeom prst="rect">
            <a:avLst/>
          </a:prstGeom>
        </p:spPr>
      </p:pic>
      <p:pic>
        <p:nvPicPr>
          <p:cNvPr id="1032" name="Picture 8" descr="http://thegayweddingguide.co.uk/wp-content/uploads/2016/02/Night-time-outside-the-Town-Hall-Manchester-a-gay-wedding-venue-in-Manchester-featured-on-GW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2207"/>
            <a:ext cx="12436475" cy="32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_Option 1 - 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702" y="1759921"/>
            <a:ext cx="8046632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895" y="936970"/>
            <a:ext cx="4096468" cy="512058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268978" y="6326664"/>
            <a:ext cx="3749384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accent6"/>
                </a:solidFill>
              </a:rPr>
              <a:t>We are proudly</a:t>
            </a:r>
            <a:r>
              <a:rPr lang="en-GB" sz="1600" baseline="0" dirty="0">
                <a:solidFill>
                  <a:schemeClr val="accent6"/>
                </a:solidFill>
              </a:rPr>
              <a:t> sponsored by</a:t>
            </a:r>
            <a:endParaRPr lang="en-GB" sz="1600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47017" y="6378250"/>
            <a:ext cx="1442576" cy="386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85372" y="6434224"/>
            <a:ext cx="1716638" cy="2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3835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3639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786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98732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1287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  <a:noFill/>
        </p:spPr>
        <p:txBody>
          <a:bodyPr/>
          <a:lstStyle>
            <a:lvl1pPr marL="0" indent="0">
              <a:buNone/>
              <a:defRPr sz="3300">
                <a:solidFill>
                  <a:schemeClr val="accent6"/>
                </a:solidFill>
                <a:latin typeface="+mj-lt"/>
                <a:cs typeface="Consolas" panose="020B0609020204030204" pitchFamily="49" charset="0"/>
              </a:defRPr>
            </a:lvl1pPr>
            <a:lvl2pPr marL="346553" indent="0">
              <a:buNone/>
              <a:defRPr>
                <a:solidFill>
                  <a:schemeClr val="accent6"/>
                </a:solidFill>
                <a:latin typeface="+mj-lt"/>
                <a:cs typeface="Consolas" panose="020B0609020204030204" pitchFamily="49" charset="0"/>
              </a:defRPr>
            </a:lvl2pPr>
            <a:lvl3pPr marL="584607" indent="0">
              <a:buNone/>
              <a:defRPr>
                <a:solidFill>
                  <a:schemeClr val="accent6"/>
                </a:solidFill>
                <a:latin typeface="+mj-lt"/>
                <a:cs typeface="Consolas" panose="020B0609020204030204" pitchFamily="49" charset="0"/>
              </a:defRPr>
            </a:lvl3pPr>
            <a:lvl4pPr marL="814563" indent="0">
              <a:buNone/>
              <a:defRPr>
                <a:solidFill>
                  <a:schemeClr val="accent6"/>
                </a:solidFill>
                <a:latin typeface="+mj-lt"/>
                <a:cs typeface="Consolas" panose="020B0609020204030204" pitchFamily="49" charset="0"/>
              </a:defRPr>
            </a:lvl4pPr>
            <a:lvl5pPr marL="1050997" indent="0">
              <a:buNone/>
              <a:defRPr>
                <a:solidFill>
                  <a:schemeClr val="accent6"/>
                </a:solidFill>
                <a:latin typeface="+mj-lt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" y="6331871"/>
            <a:ext cx="2402840" cy="65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80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6000">
              <a:schemeClr val="tx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1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" y="6342062"/>
            <a:ext cx="2402840" cy="65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27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1" r:id="rId1"/>
    <p:sldLayoutId id="2147484289" r:id="rId2"/>
    <p:sldLayoutId id="2147484271" r:id="rId3"/>
    <p:sldLayoutId id="2147484272" r:id="rId4"/>
    <p:sldLayoutId id="2147484274" r:id="rId5"/>
    <p:sldLayoutId id="2147484273" r:id="rId6"/>
    <p:sldLayoutId id="2147484092" r:id="rId7"/>
    <p:sldLayoutId id="2147484285" r:id="rId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chemeClr val="accent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chemeClr val="accent6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chemeClr val="accent6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chemeClr val="accent6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accent6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accent6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mart.uk/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uctions.azure.com/try" TargetMode="External"/><Relationship Id="rId2" Type="http://schemas.openxmlformats.org/officeDocument/2006/relationships/hyperlink" Target="https://functions.azur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zure.com/serverless" TargetMode="External"/><Relationship Id="rId4" Type="http://schemas.openxmlformats.org/officeDocument/2006/relationships/hyperlink" Target="https://aka.msc/func-github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02"/>
            <a:ext cx="7772700" cy="2011665"/>
          </a:xfrm>
        </p:spPr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454" y="1668482"/>
            <a:ext cx="7714246" cy="2194536"/>
          </a:xfrm>
        </p:spPr>
        <p:txBody>
          <a:bodyPr/>
          <a:lstStyle/>
          <a:p>
            <a:r>
              <a:rPr lang="en-US" sz="2400" dirty="0"/>
              <a:t>Martin Boam</a:t>
            </a:r>
          </a:p>
          <a:p>
            <a:r>
              <a:rPr lang="en-GB" sz="2400" dirty="0"/>
              <a:t>Solutions Architect @ West UC</a:t>
            </a:r>
          </a:p>
          <a:p>
            <a:r>
              <a:rPr lang="en-GB" sz="2400" dirty="0"/>
              <a:t>@</a:t>
            </a:r>
            <a:r>
              <a:rPr lang="en-GB" sz="2400" dirty="0" err="1"/>
              <a:t>martinboam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3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On-premises – Manage your own infrastructure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CEDBE9-4F2B-4A65-A068-DF7C98E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595329" cy="1434239"/>
          </a:xfrm>
        </p:spPr>
        <p:txBody>
          <a:bodyPr/>
          <a:lstStyle/>
          <a:p>
            <a:r>
              <a:rPr lang="en-GB" sz="2800" dirty="0">
                <a:solidFill>
                  <a:schemeClr val="accent6"/>
                </a:solidFill>
              </a:rPr>
              <a:t>We need to think about a lot of things!</a:t>
            </a:r>
            <a:endParaRPr lang="en-GB" sz="1800" dirty="0">
              <a:solidFill>
                <a:schemeClr val="accent6"/>
              </a:solidFill>
            </a:endParaRPr>
          </a:p>
          <a:p>
            <a:endParaRPr lang="en-GB" sz="2800" dirty="0">
              <a:solidFill>
                <a:schemeClr val="accent6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145349-2D63-4B07-9FE8-CA807FA4AB2F}"/>
              </a:ext>
            </a:extLst>
          </p:cNvPr>
          <p:cNvSpPr txBox="1">
            <a:spLocks/>
          </p:cNvSpPr>
          <p:nvPr/>
        </p:nvSpPr>
        <p:spPr>
          <a:xfrm>
            <a:off x="8001232" y="1929969"/>
            <a:ext cx="4937770" cy="488749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Availability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Security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Power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Cooling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Deployment of Applications and code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Operating Systems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Updates</a:t>
            </a:r>
          </a:p>
          <a:p>
            <a:pPr marL="571500" indent="-571500">
              <a:buFont typeface="Arial" pitchFamily="34" charset="0"/>
              <a:buChar char="•"/>
            </a:pPr>
            <a:endParaRPr lang="en-GB" sz="1600" dirty="0">
              <a:solidFill>
                <a:schemeClr val="accent6"/>
              </a:solidFill>
            </a:endParaRPr>
          </a:p>
          <a:p>
            <a:endParaRPr lang="en-GB" sz="1600" dirty="0">
              <a:solidFill>
                <a:schemeClr val="accent6"/>
              </a:solidFill>
            </a:endParaRPr>
          </a:p>
          <a:p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66B5AC-A0A7-42AE-8C01-B8BF83CCE343}"/>
              </a:ext>
            </a:extLst>
          </p:cNvPr>
          <p:cNvSpPr txBox="1">
            <a:spLocks/>
          </p:cNvSpPr>
          <p:nvPr/>
        </p:nvSpPr>
        <p:spPr>
          <a:xfrm>
            <a:off x="3063461" y="1947251"/>
            <a:ext cx="4937770" cy="505676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Physical datacentres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Hardware – How many servers 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Physical / Virtual servers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Storage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Network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Monitoring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Backups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Scaling</a:t>
            </a:r>
          </a:p>
          <a:p>
            <a:endParaRPr lang="en-GB" sz="1800" dirty="0">
              <a:solidFill>
                <a:schemeClr val="accent6"/>
              </a:solidFill>
            </a:endParaRPr>
          </a:p>
          <a:p>
            <a:endParaRPr lang="en-GB" sz="2800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8767B-A97A-4BE8-BF80-244350CB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1" y="1907384"/>
            <a:ext cx="2142038" cy="43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94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IaaS – Infrastructure as a service – Azure VM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CEDBE9-4F2B-4A65-A068-DF7C98E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8246" y="1028409"/>
            <a:ext cx="9784359" cy="68357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Instead of managing hardware yourself let Cloud providers do this for you.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IaaS gives you a server in the cloud (virtual machine) that you have complete control over.</a:t>
            </a:r>
            <a:endParaRPr lang="en-GB" sz="2400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6"/>
              </a:solidFill>
            </a:endParaRPr>
          </a:p>
          <a:p>
            <a:r>
              <a:rPr lang="en-GB" sz="2400" dirty="0">
                <a:solidFill>
                  <a:schemeClr val="accent6"/>
                </a:solidFill>
              </a:rPr>
              <a:t>But with IaaS your still responsible for some stuff!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Deploying virtual servers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Operating System Updates and patching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Software &amp; 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Security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But  don’t worry about these bits!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Virtualization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Serer Hardware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Storage Disks and 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Networking &amp; Power</a:t>
            </a:r>
          </a:p>
          <a:p>
            <a:endParaRPr lang="en-GB" sz="1800" dirty="0">
              <a:solidFill>
                <a:schemeClr val="accent6"/>
              </a:solidFill>
            </a:endParaRPr>
          </a:p>
          <a:p>
            <a:endParaRPr lang="en-GB" sz="28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4CA4B-359C-4B69-BE07-1B80673B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" y="1577043"/>
            <a:ext cx="2466422" cy="43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42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4"/>
            <a:ext cx="12435767" cy="917575"/>
          </a:xfrm>
        </p:spPr>
        <p:txBody>
          <a:bodyPr/>
          <a:lstStyle/>
          <a:p>
            <a:r>
              <a:rPr lang="en-GB" sz="3600" dirty="0"/>
              <a:t>PaaS –Platform as a service – Azure Cloud Services/Websites/DB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CEDBE9-4F2B-4A65-A068-DF7C98E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750" y="1028409"/>
            <a:ext cx="8780575" cy="7066550"/>
          </a:xfrm>
        </p:spPr>
        <p:txBody>
          <a:bodyPr/>
          <a:lstStyle/>
          <a:p>
            <a:r>
              <a:rPr lang="en-US" sz="2400" dirty="0">
                <a:solidFill>
                  <a:schemeClr val="accent6"/>
                </a:solidFill>
              </a:rPr>
              <a:t>PaaS is a complete development and deployment environment in the cloud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GB" sz="2400" dirty="0">
                <a:solidFill>
                  <a:schemeClr val="accent6"/>
                </a:solidFill>
              </a:rPr>
              <a:t>No management of servers or hardware required but there's still servers required and always there</a:t>
            </a:r>
          </a:p>
          <a:p>
            <a:endParaRPr lang="en-GB" sz="2400" dirty="0">
              <a:solidFill>
                <a:schemeClr val="accent6"/>
              </a:solidFill>
            </a:endParaRPr>
          </a:p>
          <a:p>
            <a:r>
              <a:rPr lang="en-GB" sz="2400" dirty="0">
                <a:solidFill>
                  <a:schemeClr val="accent6"/>
                </a:solidFill>
              </a:rPr>
              <a:t>Scale apps by thresholds on metrics like http transactions on a website</a:t>
            </a:r>
          </a:p>
          <a:p>
            <a:endParaRPr lang="en-GB" sz="2400" dirty="0">
              <a:solidFill>
                <a:schemeClr val="accent6"/>
              </a:solidFill>
            </a:endParaRPr>
          </a:p>
          <a:p>
            <a:r>
              <a:rPr lang="en-GB" sz="2400" dirty="0">
                <a:solidFill>
                  <a:schemeClr val="accent6"/>
                </a:solidFill>
              </a:rPr>
              <a:t>Ability Scale up and down on metrics</a:t>
            </a:r>
          </a:p>
          <a:p>
            <a:endParaRPr lang="en-GB" sz="2400" dirty="0">
              <a:solidFill>
                <a:schemeClr val="accent6"/>
              </a:solidFill>
            </a:endParaRPr>
          </a:p>
          <a:p>
            <a:r>
              <a:rPr lang="en-GB" sz="2400" dirty="0">
                <a:solidFill>
                  <a:schemeClr val="accent6"/>
                </a:solidFill>
              </a:rPr>
              <a:t>Even with PaaS you still need to think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Metrics / Plans P1 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Run times</a:t>
            </a:r>
          </a:p>
          <a:p>
            <a:endParaRPr lang="en-GB" sz="1800" dirty="0">
              <a:solidFill>
                <a:schemeClr val="accent6"/>
              </a:solidFill>
            </a:endParaRPr>
          </a:p>
          <a:p>
            <a:endParaRPr lang="en-GB" sz="1800" dirty="0">
              <a:solidFill>
                <a:schemeClr val="accent6"/>
              </a:solidFill>
            </a:endParaRPr>
          </a:p>
          <a:p>
            <a:endParaRPr lang="en-GB" sz="28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BB3D-D55B-4965-81F7-1EB20056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" y="1212849"/>
            <a:ext cx="2377414" cy="47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854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1637-A6BE-46F5-BF92-8392789F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Serverless</a:t>
            </a:r>
            <a:r>
              <a:rPr lang="en-GB" dirty="0"/>
              <a:t> – Azure Functions / Logic Apps</a:t>
            </a:r>
            <a:br>
              <a:rPr lang="en-US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2D28-C80B-4A17-864C-1D73AA53A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020" y="1577043"/>
            <a:ext cx="11612818" cy="4431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/>
                </a:solidFill>
              </a:rPr>
              <a:t>Serverless</a:t>
            </a:r>
            <a:r>
              <a:rPr lang="en-US" sz="2400" dirty="0">
                <a:solidFill>
                  <a:schemeClr val="accent6"/>
                </a:solidFill>
              </a:rPr>
              <a:t> computing is the abstraction of servers, infrastructure and operating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Driven by the reaction to </a:t>
            </a:r>
            <a:r>
              <a:rPr lang="en-US" sz="2400" b="1" dirty="0">
                <a:solidFill>
                  <a:schemeClr val="accent6"/>
                </a:solidFill>
              </a:rPr>
              <a:t>events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triggers</a:t>
            </a:r>
            <a:r>
              <a:rPr lang="en-US" sz="2400" dirty="0">
                <a:solidFill>
                  <a:schemeClr val="accent6"/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As a fully managed service, server management and capacity planning are invisible to the developer !!! The </a:t>
            </a:r>
            <a:r>
              <a:rPr lang="en-US" sz="2400" dirty="0" err="1">
                <a:solidFill>
                  <a:schemeClr val="accent6"/>
                </a:solidFill>
              </a:rPr>
              <a:t>Devs</a:t>
            </a:r>
            <a:r>
              <a:rPr lang="en-US" sz="2400" dirty="0">
                <a:solidFill>
                  <a:schemeClr val="accent6"/>
                </a:solidFill>
              </a:rPr>
              <a:t> don’t care about the tin! </a:t>
            </a:r>
            <a:r>
              <a:rPr lang="en-US" sz="2400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Billing based just on resources consumed or the actual time your code is running.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Manage and focus on your apps instead of infrastructure</a:t>
            </a:r>
            <a:r>
              <a:rPr lang="en-GB" sz="2400" dirty="0">
                <a:solidFill>
                  <a:schemeClr val="accent6"/>
                </a:solidFill>
              </a:rPr>
              <a:t> 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DAAD3-C64B-4948-9502-2497ABF4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148" y="9507"/>
            <a:ext cx="1502541" cy="16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00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3EB-E702-4C33-98D9-21282A10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</a:t>
            </a:r>
            <a:r>
              <a:rPr lang="en-GB" dirty="0" err="1"/>
              <a:t>Serverless</a:t>
            </a:r>
            <a:r>
              <a:rPr lang="en-GB" dirty="0"/>
              <a:t> different to PaaS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3CE9-EA43-479C-AF30-CEAAF4D74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I hope this helps in a tweet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6930C-4272-4D57-8CDD-27C6D4D25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54" y="1786364"/>
            <a:ext cx="6276975" cy="2343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96C0EC-5A44-49E7-A92D-2D1BBA4F14A4}"/>
              </a:ext>
            </a:extLst>
          </p:cNvPr>
          <p:cNvSpPr/>
          <p:nvPr/>
        </p:nvSpPr>
        <p:spPr>
          <a:xfrm>
            <a:off x="236152" y="4503091"/>
            <a:ext cx="11521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+mj-lt"/>
              </a:rPr>
              <a:t>Most PaaS applications are not geared towards bringing entire applications up and down for every request BUT </a:t>
            </a:r>
            <a:r>
              <a:rPr lang="en-US" sz="2800" dirty="0" err="1">
                <a:solidFill>
                  <a:schemeClr val="accent6"/>
                </a:solidFill>
                <a:latin typeface="+mj-lt"/>
              </a:rPr>
              <a:t>serverless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 can </a:t>
            </a:r>
          </a:p>
          <a:p>
            <a:endParaRPr lang="en-US" sz="2800" dirty="0">
              <a:solidFill>
                <a:schemeClr val="accent6"/>
              </a:solidFill>
              <a:latin typeface="+mj-lt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+mj-lt"/>
              </a:rPr>
              <a:t>Also </a:t>
            </a:r>
            <a:r>
              <a:rPr lang="en-US" sz="2800" dirty="0" err="1">
                <a:solidFill>
                  <a:schemeClr val="accent6"/>
                </a:solidFill>
                <a:latin typeface="+mj-lt"/>
              </a:rPr>
              <a:t>serverless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 if referenced </a:t>
            </a:r>
            <a:r>
              <a:rPr lang="en-US" sz="2800" b="1" dirty="0">
                <a:solidFill>
                  <a:schemeClr val="accent6"/>
                </a:solidFill>
                <a:latin typeface="+mj-lt"/>
              </a:rPr>
              <a:t>(Function as a service (</a:t>
            </a:r>
            <a:r>
              <a:rPr lang="en-US" sz="2800" b="1" dirty="0" err="1">
                <a:solidFill>
                  <a:schemeClr val="accent6"/>
                </a:solidFill>
                <a:latin typeface="+mj-lt"/>
              </a:rPr>
              <a:t>FaaS</a:t>
            </a:r>
            <a:r>
              <a:rPr lang="en-US" sz="2800" b="1" dirty="0">
                <a:solidFill>
                  <a:schemeClr val="accent6"/>
                </a:solidFill>
                <a:latin typeface="+mj-lt"/>
              </a:rPr>
              <a:t>)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+mj-lt"/>
              </a:rPr>
              <a:t>				Backend as a server (BaaS)</a:t>
            </a:r>
            <a:endParaRPr lang="en-GB" sz="2800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0217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87E9-341C-4652-A82B-D6A6032C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step in the evolution of building applications in the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1C94-DAC4-434C-AD2E-9D8F8932F8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2491433"/>
            <a:ext cx="11887200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IaaS - pay for all the machine whilst its running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PaaS – Planning required for scale and pay for scalability and servers required to be available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does this for you !</a:t>
            </a:r>
          </a:p>
          <a:p>
            <a:r>
              <a:rPr lang="en-GB" b="1" dirty="0">
                <a:solidFill>
                  <a:schemeClr val="accent6"/>
                </a:solidFill>
              </a:rPr>
              <a:t>Code/App dormant until triggered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0FBA1-038A-42E1-844A-6C06B85B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139" y="4580462"/>
            <a:ext cx="3474682" cy="21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171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F675-C6CE-41A4-9413-A8BAF89E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EE3E-F6BC-451D-B047-3BD7BFB28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59921"/>
            <a:ext cx="11887200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AWS Lambda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Azure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Google Cloud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Iron.io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Webtask.io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821E5-0B6C-435B-9893-C3BE6104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408" y="4103154"/>
            <a:ext cx="513397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D4419-3B12-48A4-9292-BB4464759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91" y="1394165"/>
            <a:ext cx="6461809" cy="13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EBE-5BB2-4C1A-BF9A-8D4AE0AE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</a:t>
            </a:r>
            <a:r>
              <a:rPr lang="en-GB" dirty="0" err="1"/>
              <a:t>Serverless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04133-02F5-4B66-9F36-9D7C79D7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3" y="1313970"/>
            <a:ext cx="8039100" cy="38481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8241-AB31-4F95-BCB2-E9AFA040A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884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B7D0-1A68-44D4-826A-15CD0549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Billing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ADCD-177A-47E6-8E7F-1CC09D8F2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 descr="Sharing resources and costs when using IaaS, PaaS, serverless, SaaS">
            <a:extLst>
              <a:ext uri="{FF2B5EF4-FFF2-40B4-BE49-F238E27FC236}">
                <a16:creationId xmlns:a16="http://schemas.microsoft.com/office/drawing/2014/main" id="{57F76BD6-AB1A-4A34-9780-7CC86DB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98" y="1028409"/>
            <a:ext cx="7557080" cy="46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6F9E96-E6E5-40BE-AA2A-5A084EA50777}"/>
              </a:ext>
            </a:extLst>
          </p:cNvPr>
          <p:cNvSpPr/>
          <p:nvPr/>
        </p:nvSpPr>
        <p:spPr>
          <a:xfrm>
            <a:off x="914775" y="5960635"/>
            <a:ext cx="5002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https://specify.io/concepts/serverless-baas-faas</a:t>
            </a:r>
          </a:p>
        </p:txBody>
      </p:sp>
    </p:spTree>
    <p:extLst>
      <p:ext uri="{BB962C8B-B14F-4D97-AF65-F5344CB8AC3E}">
        <p14:creationId xmlns:p14="http://schemas.microsoft.com/office/powerpoint/2010/main" val="10731421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AFAC-68C2-4343-B493-293F2E3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Benefits of </a:t>
            </a:r>
            <a:r>
              <a:rPr lang="en-GB" dirty="0" err="1"/>
              <a:t>Serverless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F6D20-E0A7-41FE-957C-003989E60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6782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Automatically Scales – based on load and requests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Focus on business logic – Not focus on hardware and software requirements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Faster time to market – running focused code faster</a:t>
            </a:r>
          </a:p>
          <a:p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58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39256" y="2888151"/>
            <a:ext cx="53961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dirty="0">
                <a:solidFill>
                  <a:srgbClr val="008080"/>
                </a:solidFill>
              </a:rPr>
              <a:t>Husband, father of two and loves ripping out PBXs and desk phones to Skype for Business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0426" y="3894888"/>
            <a:ext cx="621665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sz="2000" dirty="0">
                <a:solidFill>
                  <a:srgbClr val="008080"/>
                </a:solidFill>
              </a:rPr>
              <a:t>I tweet from </a:t>
            </a:r>
            <a:r>
              <a:rPr lang="en-GB" altLang="en-US" sz="2000" b="1" dirty="0">
                <a:solidFill>
                  <a:srgbClr val="008080"/>
                </a:solidFill>
              </a:rPr>
              <a:t>@</a:t>
            </a:r>
            <a:r>
              <a:rPr lang="en-GB" altLang="en-US" sz="2000" b="1" dirty="0" err="1">
                <a:solidFill>
                  <a:srgbClr val="008080"/>
                </a:solidFill>
              </a:rPr>
              <a:t>martinboam</a:t>
            </a:r>
            <a:endParaRPr lang="en-GB" altLang="en-US" sz="2000" b="1" dirty="0">
              <a:solidFill>
                <a:srgbClr val="008080"/>
              </a:solidFill>
            </a:endParaRPr>
          </a:p>
          <a:p>
            <a:endParaRPr lang="en-GB" altLang="en-US" sz="2000" b="1" dirty="0">
              <a:solidFill>
                <a:srgbClr val="008080"/>
              </a:solidFill>
            </a:endParaRPr>
          </a:p>
          <a:p>
            <a:r>
              <a:rPr lang="en-GB" altLang="en-US" sz="2000" dirty="0">
                <a:solidFill>
                  <a:srgbClr val="008080"/>
                </a:solidFill>
              </a:rPr>
              <a:t>I blog at </a:t>
            </a:r>
            <a:r>
              <a:rPr lang="en-GB" altLang="en-US" sz="2000" b="1" dirty="0">
                <a:solidFill>
                  <a:srgbClr val="008080"/>
                </a:solidFill>
                <a:hlinkClick r:id="rId3"/>
              </a:rPr>
              <a:t>www.ucmart.uk</a:t>
            </a:r>
            <a:endParaRPr lang="en-GB" altLang="en-US" sz="2000" b="1" dirty="0">
              <a:solidFill>
                <a:srgbClr val="008080"/>
              </a:solidFill>
            </a:endParaRPr>
          </a:p>
          <a:p>
            <a:endParaRPr lang="en-GB" altLang="en-US" sz="2000" b="1" dirty="0">
              <a:solidFill>
                <a:srgbClr val="008080"/>
              </a:solidFill>
            </a:endParaRPr>
          </a:p>
          <a:p>
            <a:r>
              <a:rPr lang="en-GB" altLang="en-US" sz="2000" dirty="0">
                <a:solidFill>
                  <a:srgbClr val="008080"/>
                </a:solidFill>
              </a:rPr>
              <a:t>I run </a:t>
            </a:r>
            <a:r>
              <a:rPr lang="en-GB" altLang="en-US" sz="2000" b="1" dirty="0">
                <a:solidFill>
                  <a:srgbClr val="008080"/>
                </a:solidFill>
              </a:rPr>
              <a:t>www.mshub.community</a:t>
            </a:r>
          </a:p>
          <a:p>
            <a:endParaRPr lang="en-GB" altLang="en-US" sz="2000" b="1" dirty="0">
              <a:solidFill>
                <a:srgbClr val="008080"/>
              </a:solidFill>
            </a:endParaRPr>
          </a:p>
          <a:p>
            <a:r>
              <a:rPr lang="en-GB" altLang="en-US" sz="2000" dirty="0">
                <a:solidFill>
                  <a:srgbClr val="008080"/>
                </a:solidFill>
              </a:rPr>
              <a:t>Email me </a:t>
            </a:r>
            <a:r>
              <a:rPr lang="en-GB" altLang="en-US" sz="2000" b="1" dirty="0">
                <a:solidFill>
                  <a:srgbClr val="008080"/>
                </a:solidFill>
              </a:rPr>
              <a:t>martin.boam@ucmart.co.uk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74639" y="205458"/>
            <a:ext cx="11889564" cy="917575"/>
          </a:xfrm>
        </p:spPr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291475" y="1087350"/>
            <a:ext cx="5486399" cy="1501950"/>
          </a:xfrm>
        </p:spPr>
        <p:txBody>
          <a:bodyPr/>
          <a:lstStyle/>
          <a:p>
            <a:r>
              <a:rPr lang="en-GB" altLang="en-US" sz="2800" dirty="0">
                <a:solidFill>
                  <a:srgbClr val="008080"/>
                </a:solidFill>
              </a:rPr>
              <a:t>Martin Boam</a:t>
            </a:r>
          </a:p>
          <a:p>
            <a:r>
              <a:rPr lang="en-GB" altLang="en-US" sz="2800" dirty="0">
                <a:solidFill>
                  <a:srgbClr val="008080"/>
                </a:solidFill>
              </a:rPr>
              <a:t>Microsoft Solutions Architect @ West Unified Communications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E3808-587D-4788-A9EE-D5FC2AADD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09" y="3445266"/>
            <a:ext cx="2803296" cy="246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F825B9-D9C6-443C-95F5-3B6423CB5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505" y="3318805"/>
            <a:ext cx="3414214" cy="2560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33" y="1119848"/>
            <a:ext cx="2325418" cy="23254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651" y="1087350"/>
            <a:ext cx="3236331" cy="25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81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A540-20F2-4B9F-AFA9-384F0F6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Serverless</a:t>
            </a:r>
            <a:r>
              <a:rPr lang="en-GB" dirty="0"/>
              <a:t> Components in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7B63-6C08-4A0B-BA69-7B21DE619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01314"/>
          </a:xfrm>
        </p:spPr>
        <p:txBody>
          <a:bodyPr/>
          <a:lstStyle/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Three core components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Functions – </a:t>
            </a:r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Compute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Logic Apps – </a:t>
            </a:r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Event Grid – </a:t>
            </a:r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40950632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C7A-DFB0-4C77-B1AD-1166AFCD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7AF6-D41A-4AA7-83B0-1AA7E3CC5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27667"/>
          </a:xfrm>
        </p:spPr>
        <p:txBody>
          <a:bodyPr/>
          <a:lstStyle/>
          <a:p>
            <a:r>
              <a:rPr lang="en-US" sz="2800" dirty="0">
                <a:solidFill>
                  <a:schemeClr val="accent6"/>
                </a:solidFill>
              </a:rPr>
              <a:t>Azure Functions lets you execute your code in a </a:t>
            </a:r>
            <a:r>
              <a:rPr lang="en-US" sz="2800" dirty="0" err="1">
                <a:solidFill>
                  <a:schemeClr val="accent6"/>
                </a:solidFill>
              </a:rPr>
              <a:t>serverless</a:t>
            </a:r>
            <a:r>
              <a:rPr lang="en-US" sz="2800" dirty="0">
                <a:solidFill>
                  <a:schemeClr val="accent6"/>
                </a:solidFill>
              </a:rPr>
              <a:t> environment without having to first create a VM or publish a web application.</a:t>
            </a:r>
            <a:endParaRPr lang="en-GB" sz="2800" dirty="0">
              <a:solidFill>
                <a:schemeClr val="accent6"/>
              </a:solidFill>
            </a:endParaRPr>
          </a:p>
          <a:p>
            <a:endParaRPr lang="en-GB" sz="2800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Merger of Code + Events + Data</a:t>
            </a:r>
          </a:p>
          <a:p>
            <a:endParaRPr lang="en-GB" sz="2800" dirty="0">
              <a:solidFill>
                <a:schemeClr val="accent6"/>
              </a:solidFill>
            </a:endParaRPr>
          </a:p>
          <a:p>
            <a:r>
              <a:rPr lang="en-GB" sz="2800" dirty="0">
                <a:solidFill>
                  <a:schemeClr val="accent6"/>
                </a:solidFill>
              </a:rPr>
              <a:t>Triggers and Bindings – </a:t>
            </a:r>
            <a:r>
              <a:rPr lang="en-US" sz="2800" dirty="0">
                <a:solidFill>
                  <a:schemeClr val="accent6"/>
                </a:solidFill>
              </a:rPr>
              <a:t>define how a function is invoked and what data it works with</a:t>
            </a:r>
            <a:endParaRPr lang="en-GB" sz="2800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Triggers - way to trigger code to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Input and Output Bindings - </a:t>
            </a:r>
            <a:r>
              <a:rPr lang="en-US" sz="2800" dirty="0">
                <a:solidFill>
                  <a:schemeClr val="accent6"/>
                </a:solidFill>
              </a:rPr>
              <a:t>provide a declarative way to connect to data from within your code</a:t>
            </a:r>
            <a:endParaRPr lang="en-GB" sz="2800" dirty="0">
              <a:solidFill>
                <a:schemeClr val="accent6"/>
              </a:solidFill>
            </a:endParaRPr>
          </a:p>
          <a:p>
            <a:endParaRPr lang="en-GB" sz="2800" dirty="0">
              <a:solidFill>
                <a:schemeClr val="accent6"/>
              </a:solidFill>
            </a:endParaRPr>
          </a:p>
          <a:p>
            <a:endParaRPr lang="en-GB" sz="2800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E05DA-B1AF-4830-B9EB-4E13D7A2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57" y="61364"/>
            <a:ext cx="2207984" cy="11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85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57E2-68E4-4702-84A0-4DFA82D1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59F6-FD33-4728-B37A-0B3DBBCE2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E41E1-37B7-4E4F-8FC5-6F564F3D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99" y="1577043"/>
            <a:ext cx="8109745" cy="46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26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7DF0-7C51-4AC7-8D25-F276AA3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Logic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B8EC6-B517-4734-A7BC-E0D604AF0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4623123" cy="5256824"/>
          </a:xfrm>
        </p:spPr>
        <p:txBody>
          <a:bodyPr/>
          <a:lstStyle/>
          <a:p>
            <a:r>
              <a:rPr lang="en-US" sz="3200" dirty="0">
                <a:solidFill>
                  <a:schemeClr val="accent6"/>
                </a:solidFill>
              </a:rPr>
              <a:t>Logic Apps provide a way to simplify and implement scalable integrations and workflows in the cloud. </a:t>
            </a:r>
          </a:p>
          <a:p>
            <a:endParaRPr lang="en-US" sz="3200" dirty="0">
              <a:solidFill>
                <a:schemeClr val="accent6"/>
              </a:solidFill>
            </a:endParaRPr>
          </a:p>
          <a:p>
            <a:r>
              <a:rPr lang="en-US" sz="3200" dirty="0">
                <a:solidFill>
                  <a:schemeClr val="accent6"/>
                </a:solidFill>
              </a:rPr>
              <a:t>It provides a visual designer to model and automate your process as a series of steps known as a workflow.</a:t>
            </a:r>
            <a:endParaRPr lang="en-GB" sz="3200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Flow app designer">
            <a:extLst>
              <a:ext uri="{FF2B5EF4-FFF2-40B4-BE49-F238E27FC236}">
                <a16:creationId xmlns:a16="http://schemas.microsoft.com/office/drawing/2014/main" id="{15EE4178-225C-4A35-B699-D6C8793B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47" y="1196194"/>
            <a:ext cx="6454270" cy="441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62ECC1-BA0B-4345-BDCC-9D3CB726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213" y="197252"/>
            <a:ext cx="2171984" cy="11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62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198E-0C09-453E-86F3-40A79C27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EE74-15A4-48A8-AC7B-987CCFD18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29266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Azure Event Grid allows you to easily build applications with event-based architectures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6148" name="Picture 4" descr="Serverless application">
            <a:extLst>
              <a:ext uri="{FF2B5EF4-FFF2-40B4-BE49-F238E27FC236}">
                <a16:creationId xmlns:a16="http://schemas.microsoft.com/office/drawing/2014/main" id="{2556A0B7-9E88-4078-B886-4442492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05" y="2505512"/>
            <a:ext cx="7269665" cy="237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49F193-00B9-4A0C-839A-2D8EC98445A1}"/>
              </a:ext>
            </a:extLst>
          </p:cNvPr>
          <p:cNvSpPr/>
          <p:nvPr/>
        </p:nvSpPr>
        <p:spPr>
          <a:xfrm>
            <a:off x="366140" y="4892412"/>
            <a:ext cx="11612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-ui_normal"/>
              </a:rPr>
              <a:t>Event Grid connects data sources and event handlers. </a:t>
            </a:r>
          </a:p>
          <a:p>
            <a:endParaRPr lang="en-US" dirty="0">
              <a:solidFill>
                <a:schemeClr val="accent6"/>
              </a:solidFill>
              <a:latin typeface="segoe-ui_normal"/>
            </a:endParaRPr>
          </a:p>
          <a:p>
            <a:r>
              <a:rPr lang="en-US" dirty="0">
                <a:solidFill>
                  <a:schemeClr val="accent6"/>
                </a:solidFill>
                <a:latin typeface="segoe-ui_normal"/>
              </a:rPr>
              <a:t>For example, use Event Grid to instantly trigger a </a:t>
            </a:r>
            <a:r>
              <a:rPr lang="en-US" dirty="0" err="1">
                <a:solidFill>
                  <a:schemeClr val="accent6"/>
                </a:solidFill>
                <a:latin typeface="segoe-ui_normal"/>
              </a:rPr>
              <a:t>serverless</a:t>
            </a:r>
            <a:r>
              <a:rPr lang="en-US" dirty="0">
                <a:solidFill>
                  <a:schemeClr val="accent6"/>
                </a:solidFill>
                <a:latin typeface="segoe-ui_normal"/>
              </a:rPr>
              <a:t> function to run image analysis each time a new photo is added to a blob storage container.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24FFF-AF6C-4A69-8E45-BF7F546A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72" y="256110"/>
            <a:ext cx="1493608" cy="7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15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BE65-2D6E-40F7-94B0-3A776E80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</a:t>
            </a:r>
            <a:r>
              <a:rPr lang="en-GB" dirty="0" err="1"/>
              <a:t>Serverless</a:t>
            </a:r>
            <a:r>
              <a:rPr lang="en-GB" dirty="0"/>
              <a:t> Services – </a:t>
            </a:r>
            <a:r>
              <a:rPr lang="en-GB" dirty="0" err="1"/>
              <a:t>Theres</a:t>
            </a:r>
            <a:r>
              <a:rPr lang="en-GB" dirty="0"/>
              <a:t> A LOT!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575DD-6C10-41E8-9002-76A449F3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09" y="1212849"/>
            <a:ext cx="10063790" cy="51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18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9769-E4C7-4485-8B8A-66A99BBB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you do ? – A LOT!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EEA0-698F-44A1-8D2A-ECFE2BDE1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01314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Timer-based processing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Azure service event processing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SaaS event processing</a:t>
            </a:r>
          </a:p>
        </p:txBody>
      </p:sp>
      <p:pic>
        <p:nvPicPr>
          <p:cNvPr id="1026" name="Picture 2" descr="Azure Functions timer-based processing">
            <a:extLst>
              <a:ext uri="{FF2B5EF4-FFF2-40B4-BE49-F238E27FC236}">
                <a16:creationId xmlns:a16="http://schemas.microsoft.com/office/drawing/2014/main" id="{65D81DE7-1778-4FE6-A934-5A6A3F05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90" y="851974"/>
            <a:ext cx="5554844" cy="14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Functions event processing">
            <a:extLst>
              <a:ext uri="{FF2B5EF4-FFF2-40B4-BE49-F238E27FC236}">
                <a16:creationId xmlns:a16="http://schemas.microsoft.com/office/drawing/2014/main" id="{DB180323-3E7A-4E7F-A514-279ADF70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27" y="2399110"/>
            <a:ext cx="51530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aS event processing and serverless code functions">
            <a:extLst>
              <a:ext uri="{FF2B5EF4-FFF2-40B4-BE49-F238E27FC236}">
                <a16:creationId xmlns:a16="http://schemas.microsoft.com/office/drawing/2014/main" id="{2100166F-D5CC-4D4B-B002-D35B077A4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34" y="4921328"/>
            <a:ext cx="51339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268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9769-E4C7-4485-8B8A-66A99BBB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you do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EEA0-698F-44A1-8D2A-ECFE2BDE1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56" y="1183139"/>
            <a:ext cx="11887200" cy="4124206"/>
          </a:xfrm>
        </p:spPr>
        <p:txBody>
          <a:bodyPr/>
          <a:lstStyle/>
          <a:p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web application architectures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mobile back-ends</a:t>
            </a:r>
          </a:p>
          <a:p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Serverless architecture in Azure Functions">
            <a:extLst>
              <a:ext uri="{FF2B5EF4-FFF2-40B4-BE49-F238E27FC236}">
                <a16:creationId xmlns:a16="http://schemas.microsoft.com/office/drawing/2014/main" id="{52CBF9C7-0474-4C87-898F-0FE6E6D52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15" y="2057941"/>
            <a:ext cx="50768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less mobile back-ends">
            <a:extLst>
              <a:ext uri="{FF2B5EF4-FFF2-40B4-BE49-F238E27FC236}">
                <a16:creationId xmlns:a16="http://schemas.microsoft.com/office/drawing/2014/main" id="{C553A13D-C8B8-44CD-91C8-2CEBEBC0A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15" y="4595010"/>
            <a:ext cx="52482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865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9769-E4C7-4485-8B8A-66A99BBB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you do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EEA0-698F-44A1-8D2A-ECFE2BDE1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56" y="1183139"/>
            <a:ext cx="11887200" cy="3447098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Real-time stream processing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Real-time bot messaging</a:t>
            </a:r>
          </a:p>
        </p:txBody>
      </p:sp>
      <p:pic>
        <p:nvPicPr>
          <p:cNvPr id="1032" name="Picture 8" descr="Real-time stream processing">
            <a:extLst>
              <a:ext uri="{FF2B5EF4-FFF2-40B4-BE49-F238E27FC236}">
                <a16:creationId xmlns:a16="http://schemas.microsoft.com/office/drawing/2014/main" id="{F94A2FCC-0065-4E01-9FD8-6D819C14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36" y="2110194"/>
            <a:ext cx="55054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l-time bot messaging in Azure Functions">
            <a:extLst>
              <a:ext uri="{FF2B5EF4-FFF2-40B4-BE49-F238E27FC236}">
                <a16:creationId xmlns:a16="http://schemas.microsoft.com/office/drawing/2014/main" id="{10799DFA-C0A1-4702-B149-EA4D95B3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2" y="4391030"/>
            <a:ext cx="41433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331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0849-D77D-4974-ACB7-EE7A7010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Supported Languages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6223-C86E-41AA-828B-28AC147EE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Create Functions in the language you choose, such 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JavaScript, C# and F#,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scripting options such 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Python, PHP, Bash, Batch and PowerShell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020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8" y="295274"/>
            <a:ext cx="11889565" cy="91757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759921"/>
            <a:ext cx="11887200" cy="3724096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/>
                </a:solidFill>
              </a:rPr>
              <a:t>Evolution of Cloud and applications platforms</a:t>
            </a:r>
          </a:p>
          <a:p>
            <a:pPr marL="571500" indent="-5715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/>
                </a:solidFill>
              </a:rPr>
              <a:t>What is </a:t>
            </a:r>
            <a:r>
              <a:rPr lang="en-US" sz="3600" dirty="0" err="1">
                <a:solidFill>
                  <a:schemeClr val="accent6"/>
                </a:solidFill>
              </a:rPr>
              <a:t>Serverless</a:t>
            </a:r>
            <a:r>
              <a:rPr lang="en-US" sz="3600" dirty="0">
                <a:solidFill>
                  <a:schemeClr val="accent6"/>
                </a:solidFill>
              </a:rPr>
              <a:t> ?</a:t>
            </a:r>
          </a:p>
          <a:p>
            <a:pPr marL="571500" indent="-5715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/>
                </a:solidFill>
              </a:rPr>
              <a:t>Azure functions / Logic Apps / Event Grid</a:t>
            </a:r>
          </a:p>
          <a:p>
            <a:pPr marL="571500" indent="-5715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/>
                </a:solidFill>
              </a:rPr>
              <a:t>What can you do ?</a:t>
            </a:r>
          </a:p>
          <a:p>
            <a:pPr marL="571500" indent="-5715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/>
                </a:solidFill>
              </a:rPr>
              <a:t>Q&amp;A – Ill try </a:t>
            </a:r>
            <a:r>
              <a:rPr lang="en-US" sz="3600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7F8B-D4BE-4BBF-96A5-57822E90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FD5D-9C84-4D19-8627-3107F587D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877985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Write code in an easy-to-use web-based interface, or upload pre-compiled code built with your </a:t>
            </a:r>
            <a:r>
              <a:rPr lang="en-US" dirty="0" err="1">
                <a:solidFill>
                  <a:schemeClr val="accent6"/>
                </a:solidFill>
              </a:rPr>
              <a:t>favourite</a:t>
            </a:r>
            <a:r>
              <a:rPr lang="en-US" dirty="0">
                <a:solidFill>
                  <a:schemeClr val="accent6"/>
                </a:solidFill>
              </a:rPr>
              <a:t> development tool. </a:t>
            </a:r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In Azure portal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21890349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EC54-F45F-4B0F-B75F-8A9481A9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4CED-70F5-4F4E-AFBE-28FC80CED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Integrated Monitoring and custom metrics with Application insights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Custom queries with analytics portal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Pin graphs</a:t>
            </a:r>
          </a:p>
          <a:p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5830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6B2E-2D1A-4CE0-8D93-3A280684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</a:t>
            </a:r>
            <a:r>
              <a:rPr lang="en-GB" dirty="0" err="1"/>
              <a:t>Serverless</a:t>
            </a:r>
            <a:r>
              <a:rPr lang="en-GB" dirty="0"/>
              <a:t> for everyone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FBBA-3805-4433-A845-037A3CD93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630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Existing applications may not work as well with </a:t>
            </a:r>
            <a:r>
              <a:rPr lang="en-GB" dirty="0" err="1">
                <a:solidFill>
                  <a:schemeClr val="accent6"/>
                </a:solidFill>
              </a:rPr>
              <a:t>serverless</a:t>
            </a:r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How much time would it take to rework it for </a:t>
            </a:r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? Costs?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Make sure your application works best in </a:t>
            </a:r>
            <a:r>
              <a:rPr lang="en-GB" dirty="0" err="1">
                <a:solidFill>
                  <a:schemeClr val="accent6"/>
                </a:solidFill>
              </a:rPr>
              <a:t>Serverless</a:t>
            </a:r>
            <a:r>
              <a:rPr lang="en-GB" dirty="0">
                <a:solidFill>
                  <a:schemeClr val="accent6"/>
                </a:solidFill>
              </a:rPr>
              <a:t> and think about how it will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6"/>
                </a:solidFill>
              </a:rPr>
              <a:t>FaaS</a:t>
            </a:r>
            <a:r>
              <a:rPr lang="en-GB" dirty="0">
                <a:solidFill>
                  <a:schemeClr val="accent6"/>
                </a:solidFill>
              </a:rPr>
              <a:t> functions are stateless.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FaaS</a:t>
            </a:r>
            <a:r>
              <a:rPr lang="en-US" dirty="0">
                <a:solidFill>
                  <a:schemeClr val="accent6"/>
                </a:solidFill>
              </a:rPr>
              <a:t> functions are typically limited in how long each invocation is allowed to run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2293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FD23-9951-4ABE-82FA-57C8CF4C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for FREE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28707-6E46-406C-BA2B-CC6523A37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28FE5-E74B-4E19-B1AC-BB7CD47E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50" y="1577043"/>
            <a:ext cx="10725376" cy="45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10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AB01-8D09-4F01-B310-59C7BB9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1941-3867-4601-8913-568C6A86B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  <a:hlinkClick r:id="rId2"/>
              </a:rPr>
              <a:t>https://functions.azure.com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  <a:hlinkClick r:id="rId3"/>
              </a:rPr>
              <a:t>https://fuctions.azure.com/try</a:t>
            </a:r>
            <a:r>
              <a:rPr lang="en-GB" dirty="0">
                <a:solidFill>
                  <a:schemeClr val="accent6"/>
                </a:solidFill>
              </a:rPr>
              <a:t> - free trial</a:t>
            </a:r>
          </a:p>
          <a:p>
            <a:r>
              <a:rPr lang="en-GB" dirty="0">
                <a:solidFill>
                  <a:schemeClr val="accent6"/>
                </a:solidFill>
                <a:hlinkClick r:id="rId4"/>
              </a:rPr>
              <a:t>https://aka.msc/func-github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  <a:hlinkClick r:id="rId5"/>
              </a:rPr>
              <a:t>http://azure.com/serverless</a:t>
            </a:r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Twitter @</a:t>
            </a:r>
            <a:r>
              <a:rPr lang="en-GB" dirty="0" err="1">
                <a:solidFill>
                  <a:schemeClr val="accent6"/>
                </a:solidFill>
              </a:rPr>
              <a:t>azurefunctions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491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Image result for questions">
            <a:extLst>
              <a:ext uri="{FF2B5EF4-FFF2-40B4-BE49-F238E27FC236}">
                <a16:creationId xmlns:a16="http://schemas.microsoft.com/office/drawing/2014/main" id="{8357E5C1-317F-47F1-87A3-FCED65B1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35" y="1942799"/>
            <a:ext cx="3079410" cy="36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1731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668482"/>
            <a:ext cx="8046632" cy="1828786"/>
          </a:xfrm>
        </p:spPr>
        <p:txBody>
          <a:bodyPr/>
          <a:lstStyle/>
          <a:p>
            <a:r>
              <a:rPr lang="en-GB" dirty="0"/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4861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641-F08E-4B70-9A6A-297A8EB3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6E3D8-9742-41C6-A75B-112F72B56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6583671" cy="627864"/>
          </a:xfrm>
        </p:spPr>
        <p:txBody>
          <a:bodyPr/>
          <a:lstStyle/>
          <a:p>
            <a:r>
              <a:rPr lang="en-GB" dirty="0"/>
              <a:t>I do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221C7-CE84-4A29-9FF5-17910CA3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83" y="2034238"/>
            <a:ext cx="3739853" cy="3739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0EEE1-09CD-41AC-823A-E3CA36E2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65" y="2126840"/>
            <a:ext cx="4023316" cy="230290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898394-73A3-4F4F-9259-55E90C2CBC4F}"/>
              </a:ext>
            </a:extLst>
          </p:cNvPr>
          <p:cNvSpPr txBox="1">
            <a:spLocks/>
          </p:cNvSpPr>
          <p:nvPr/>
        </p:nvSpPr>
        <p:spPr>
          <a:xfrm>
            <a:off x="6675432" y="1183164"/>
            <a:ext cx="6583671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sz="3200" kern="1200" spc="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Dev – </a:t>
            </a:r>
            <a:r>
              <a:rPr lang="en-GB" dirty="0" err="1"/>
              <a:t>NooB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63696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BDA8-A2D0-4DE7-B381-D5C4D30D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7F3-1AA1-4443-B446-F6C81EE21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0" y="1212849"/>
            <a:ext cx="5486399" cy="1224951"/>
          </a:xfrm>
        </p:spPr>
        <p:txBody>
          <a:bodyPr/>
          <a:lstStyle/>
          <a:p>
            <a:r>
              <a:rPr lang="en-GB" dirty="0"/>
              <a:t>There's quite</a:t>
            </a:r>
          </a:p>
          <a:p>
            <a:r>
              <a:rPr lang="en-GB" dirty="0"/>
              <a:t>A bit in there!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1C732-39CD-4ED0-93E6-8CC39CC3F0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80D59-DAA5-47ED-8FD1-A4B9B759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11" y="479775"/>
            <a:ext cx="8686705" cy="61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56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0516-9574-4B61-BCDE-46BA9ABB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Serverless</a:t>
            </a:r>
            <a:r>
              <a:rPr lang="en-GB" dirty="0"/>
              <a:t> 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5B02-F53D-438F-BF51-22E9051C4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361329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What does this mean 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Any ideas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221E0-62DA-4359-AD26-FD14E213D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615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FD7A-47BC-4008-8F6C-AE0AC1CD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Serverless</a:t>
            </a:r>
            <a:r>
              <a:rPr lang="en-GB" dirty="0"/>
              <a:t> – Really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959B-B8D9-4057-B631-39F6BBD6B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703" y="1328456"/>
            <a:ext cx="11887200" cy="184665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term ‘</a:t>
            </a:r>
            <a:r>
              <a:rPr lang="en-US" dirty="0" err="1">
                <a:solidFill>
                  <a:schemeClr val="accent6"/>
                </a:solidFill>
              </a:rPr>
              <a:t>Serverless</a:t>
            </a:r>
            <a:r>
              <a:rPr lang="en-US" dirty="0">
                <a:solidFill>
                  <a:schemeClr val="accent6"/>
                </a:solidFill>
              </a:rPr>
              <a:t>’ is confusing as </a:t>
            </a:r>
            <a:r>
              <a:rPr lang="en-US" dirty="0" err="1">
                <a:solidFill>
                  <a:schemeClr val="accent6"/>
                </a:solidFill>
              </a:rPr>
              <a:t>serverless</a:t>
            </a:r>
            <a:r>
              <a:rPr lang="en-US" dirty="0">
                <a:solidFill>
                  <a:schemeClr val="accent6"/>
                </a:solidFill>
              </a:rPr>
              <a:t> applications there have both server hardware and processes running somewhere!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47F65-EB3C-437B-9460-56FF27EA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18" y="3294356"/>
            <a:ext cx="3566121" cy="23135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B3FF7D-1802-4FA4-97EC-067663959121}"/>
              </a:ext>
            </a:extLst>
          </p:cNvPr>
          <p:cNvSpPr/>
          <p:nvPr/>
        </p:nvSpPr>
        <p:spPr>
          <a:xfrm>
            <a:off x="1006213" y="5594355"/>
            <a:ext cx="10881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 difference is that you are not looking after the hardware or the processes – Someone else does this!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78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1131-ED19-4457-982E-D32A175A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Cloud and applications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C957-B65F-461A-B489-B34280496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There 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On-premises – Traditional IT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IaaS – Infrastructure as a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PaaS – Platform as a service  /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6"/>
                </a:solidFill>
              </a:rPr>
              <a:t>Serverless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B37D8-F4DF-4084-B474-409F9EBD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358" y="121284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657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D899-E3A9-4110-9A57-946CC71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78BE-A0E3-4A8F-A220-B79518875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Timeline of moving to FaaS">
            <a:extLst>
              <a:ext uri="{FF2B5EF4-FFF2-40B4-BE49-F238E27FC236}">
                <a16:creationId xmlns:a16="http://schemas.microsoft.com/office/drawing/2014/main" id="{DCB38D6F-EB8D-4C79-95F0-209F5C12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3" y="754061"/>
            <a:ext cx="11430261" cy="50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EB6F3-E1E3-4A84-B10A-061DE0BDB33E}"/>
              </a:ext>
            </a:extLst>
          </p:cNvPr>
          <p:cNvSpPr txBox="1"/>
          <p:nvPr/>
        </p:nvSpPr>
        <p:spPr>
          <a:xfrm>
            <a:off x="274638" y="5958629"/>
            <a:ext cx="4686219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accent6"/>
                </a:solidFill>
              </a:rPr>
              <a:t>https://dzone.com/articles/what-is-function-as-a-service-serverless-architect</a:t>
            </a:r>
          </a:p>
        </p:txBody>
      </p:sp>
    </p:spTree>
    <p:extLst>
      <p:ext uri="{BB962C8B-B14F-4D97-AF65-F5344CB8AC3E}">
        <p14:creationId xmlns:p14="http://schemas.microsoft.com/office/powerpoint/2010/main" val="26269169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COLOR TEMPLATE">
  <a:themeElements>
    <a:clrScheme name="SharePoint">
      <a:dk1>
        <a:srgbClr val="000000"/>
      </a:dk1>
      <a:lt1>
        <a:srgbClr val="FFFFFF"/>
      </a:lt1>
      <a:dk2>
        <a:srgbClr val="3C3D3E"/>
      </a:dk2>
      <a:lt2>
        <a:srgbClr val="7F7F7F"/>
      </a:lt2>
      <a:accent1>
        <a:srgbClr val="0072C6"/>
      </a:accent1>
      <a:accent2>
        <a:srgbClr val="00BCF2"/>
      </a:accent2>
      <a:accent3>
        <a:srgbClr val="6DC2E9"/>
      </a:accent3>
      <a:accent4>
        <a:srgbClr val="381750"/>
      </a:accent4>
      <a:accent5>
        <a:srgbClr val="00B294"/>
      </a:accent5>
      <a:accent6>
        <a:srgbClr val="008272"/>
      </a:accent6>
      <a:hlink>
        <a:srgbClr val="FF6600"/>
      </a:hlink>
      <a:folHlink>
        <a:srgbClr val="7030A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35F745CACF4B42942FA19C5A478D6B" ma:contentTypeVersion="0" ma:contentTypeDescription="Create a new document." ma:contentTypeScope="" ma:versionID="eeb42426c1d18762ad8dbdbbe385f0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5dcdd5a3d9832c6de3f4e1597670a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F92296-9F83-4027-879A-4AB963EA6F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Org_ID_template_16-9_Business_PURPLE_1.potx</Template>
  <TotalTime>20023</TotalTime>
  <Words>2109</Words>
  <Application>Microsoft Office PowerPoint</Application>
  <PresentationFormat>Custom</PresentationFormat>
  <Paragraphs>290</Paragraphs>
  <Slides>36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Consolas</vt:lpstr>
      <vt:lpstr>Segoe UI</vt:lpstr>
      <vt:lpstr>Segoe UI Light</vt:lpstr>
      <vt:lpstr>segoe-ui_normal</vt:lpstr>
      <vt:lpstr>Wingdings</vt:lpstr>
      <vt:lpstr>1_COLOR TEMPLATE</vt:lpstr>
      <vt:lpstr>Serverless Computing</vt:lpstr>
      <vt:lpstr>Who Am I?</vt:lpstr>
      <vt:lpstr>Agenda</vt:lpstr>
      <vt:lpstr>Warning</vt:lpstr>
      <vt:lpstr>Azure ! </vt:lpstr>
      <vt:lpstr>Serverless ???</vt:lpstr>
      <vt:lpstr>Serverless – Really ?</vt:lpstr>
      <vt:lpstr>Evolution of Cloud and applications platforms</vt:lpstr>
      <vt:lpstr>PowerPoint Presentation</vt:lpstr>
      <vt:lpstr>On-premises – Manage your own infrastructure</vt:lpstr>
      <vt:lpstr>IaaS – Infrastructure as a service – Azure VM</vt:lpstr>
      <vt:lpstr>PaaS –Platform as a service – Azure Cloud Services/Websites/DB</vt:lpstr>
      <vt:lpstr>Serverless – Azure Functions / Logic Apps </vt:lpstr>
      <vt:lpstr>How is Serverless different to PaaS ?</vt:lpstr>
      <vt:lpstr>The Next step in the evolution of building applications in the cloud</vt:lpstr>
      <vt:lpstr>Providers</vt:lpstr>
      <vt:lpstr>Benefits of Serverless</vt:lpstr>
      <vt:lpstr>Billing Differences</vt:lpstr>
      <vt:lpstr>More Benefits of Serverless</vt:lpstr>
      <vt:lpstr>Serverless Components in Azure</vt:lpstr>
      <vt:lpstr>Azure Functions</vt:lpstr>
      <vt:lpstr>Trigger Examples</vt:lpstr>
      <vt:lpstr>Azure Logic Apps</vt:lpstr>
      <vt:lpstr>Event Grid</vt:lpstr>
      <vt:lpstr>Microsoft Serverless Services – Theres A LOT!</vt:lpstr>
      <vt:lpstr>What can you do ? – A LOT!</vt:lpstr>
      <vt:lpstr>What can you do ?</vt:lpstr>
      <vt:lpstr>What can you do ?</vt:lpstr>
      <vt:lpstr>Supported Languages and Tools</vt:lpstr>
      <vt:lpstr>Developing Code</vt:lpstr>
      <vt:lpstr>Application Insights</vt:lpstr>
      <vt:lpstr>Is Serverless for everyone ? </vt:lpstr>
      <vt:lpstr>Try for FREE !</vt:lpstr>
      <vt:lpstr>Resources</vt:lpstr>
      <vt:lpstr>Q&amp;A</vt:lpstr>
      <vt:lpstr>Thank you for attending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Org ID template</dc:title>
  <dc:subject>&lt;Speech title here&gt;</dc:subject>
  <dc:creator>&lt;Speaker name here&gt;</dc:creator>
  <cp:keywords>MSVID, Brand Guidelines, Branding, Visual Identity, grid</cp:keywords>
  <dc:description>Template: Maryfj_x000d_
Formatting: Maryf_x000d_
Audience Type: Internal</dc:description>
  <cp:lastModifiedBy>Boam, Martin</cp:lastModifiedBy>
  <cp:revision>632</cp:revision>
  <dcterms:created xsi:type="dcterms:W3CDTF">2014-06-10T19:28:25Z</dcterms:created>
  <dcterms:modified xsi:type="dcterms:W3CDTF">2017-10-20T08:25:15Z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0x010100DD35F745CACF4B42942FA19C5A478D6B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