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430B-F901-44F1-8B61-145BDCFA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6B79-2DC8-4EF2-A393-C95C4E775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ADA7-27B7-4AC1-9FA7-DD8F4E8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F15-0BCC-4543-A36E-77CAE8E6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BF53-C3B1-4A0C-8227-10EF51D3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CFD0-2F10-4892-B807-9EA3640E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464FD-FC94-450D-A1E0-B890F0B7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E76C-7F62-4802-8D00-9ED13FAA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D36A-3B61-472C-8EFE-7A0D0E73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650D-0274-4BC7-9607-7A58BF6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296B1-379E-443D-B99E-4066E4FFD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7D526-19E0-4418-BBB4-9AEB63F5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BF30-FA29-4AE9-874C-B85BE2D0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2ED8-0213-4FE0-9945-FAD1271E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B652-0BFD-4F84-AE38-0FB8B3E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AD43-2A18-4435-BBEA-58305AD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B39-4C43-4933-8702-7B47739D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9E4F-338D-46A3-B867-E0C88458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11DD-4878-4FBF-8F47-40B1953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E3F8-CD90-49EA-8A3B-0ED21D19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C89-0FAD-47E9-907A-B980D35B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6329-2F46-4C14-9D05-065627B1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B20B-8BB0-4649-990C-1F6688D3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7EC-F7BA-455D-8013-6850B0C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7CE4-B5A1-432E-950A-54B07E1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8DF0-E582-4276-9F8F-EF544F54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9252-698B-4F98-968A-1A3EC9B5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C40B-01E8-45DC-8A19-94F4CB63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8BC9-D79F-4383-8D3C-D940CDC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471CA-21E0-4F87-9C3E-C8D5ED31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969F-6F5B-482B-9CF6-B72C0BB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D92D-2C43-40BC-8DB3-6F26E9E4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FC4-7C6D-452C-ACFB-5EFC8161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651F-E98E-4A17-98A4-C5260FEF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F08D-58A1-4FAA-BB28-291892A6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04B3B-C7F3-4520-A100-6B09C759E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6660-0E40-452B-A83E-127A3F4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6C3A8-4296-408E-9565-29931423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DA6E-A6CD-4BC0-90AE-300C2CBB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585E-1C06-4299-B020-B045D569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CC72E-F3DA-4784-B2CC-9D4EEA85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F91D-0590-4519-8119-23DC2CBA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9EA80-1613-414C-9EE8-68F38697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53CBC-5447-4924-A9BE-5045106B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3A10F-0B69-4DB8-8F9E-FFD39182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C9D9-37B9-4770-9961-B7260F4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875B-1933-4576-9206-FC802DB8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D00-23CD-46F4-8793-E8DD10B1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B06ED-460A-43F3-9B95-4ED7814C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461C-C1D4-4381-A1CF-99A16EFF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75F0-504D-4DBF-A3B9-7067D77C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673-EF56-4D1C-BB82-83028B89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EC67-DE0B-498E-915E-E54ECA5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EE042-F317-4191-BCA4-19F0D34B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B515-E8A3-43D9-96B0-2BAE44A8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820D5-0D15-462D-ADB1-D66F11D4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52F1-D080-466C-B3EE-58517B6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6BCA-C14F-4E25-8D94-D714513C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15453-E2C9-4B9A-8979-877CE005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DD0E-A328-485F-9D92-0F828252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4195-C857-4392-9F6E-5C392A6BF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A8B-F2A7-4F73-B289-38500E18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D590-89D1-40BB-9594-D5CB36DF4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8EC3-FC1B-4220-9283-FB4BCE83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Genetic Markers for </a:t>
            </a:r>
            <a:r>
              <a:rPr lang="en-US" b="1" dirty="0" err="1"/>
              <a:t>Tregs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261B5-CC35-45A4-99C9-DFF3A28D1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09/02/2020</a:t>
            </a:r>
          </a:p>
        </p:txBody>
      </p:sp>
    </p:spTree>
    <p:extLst>
      <p:ext uri="{BB962C8B-B14F-4D97-AF65-F5344CB8AC3E}">
        <p14:creationId xmlns:p14="http://schemas.microsoft.com/office/powerpoint/2010/main" val="403770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ECE634-EA44-4BFD-9F4A-D83750B1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5" t="12825" r="47929" b="22413"/>
          <a:stretch/>
        </p:blipFill>
        <p:spPr>
          <a:xfrm>
            <a:off x="69669" y="0"/>
            <a:ext cx="8088386" cy="6653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0D7B7-26FC-44ED-A2DE-F1911234E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" t="-1270" r="74783" b="66095"/>
          <a:stretch/>
        </p:blipFill>
        <p:spPr>
          <a:xfrm>
            <a:off x="8090386" y="1158237"/>
            <a:ext cx="3718439" cy="41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55849-3991-4B15-86B9-14C97227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1" y="51620"/>
            <a:ext cx="850357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8A7E70-CEEA-4827-8B8E-C49962CD3AD1}"/>
              </a:ext>
            </a:extLst>
          </p:cNvPr>
          <p:cNvCxnSpPr/>
          <p:nvPr/>
        </p:nvCxnSpPr>
        <p:spPr>
          <a:xfrm>
            <a:off x="2529281" y="2879427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18FCA9-E90E-4D33-89AE-A9EDEF72AA48}"/>
              </a:ext>
            </a:extLst>
          </p:cNvPr>
          <p:cNvCxnSpPr>
            <a:cxnSpLocks/>
          </p:cNvCxnSpPr>
          <p:nvPr/>
        </p:nvCxnSpPr>
        <p:spPr>
          <a:xfrm flipH="1">
            <a:off x="2529281" y="2879427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0A030A-2313-4CE0-996A-5B03137B9ABE}"/>
              </a:ext>
            </a:extLst>
          </p:cNvPr>
          <p:cNvCxnSpPr/>
          <p:nvPr/>
        </p:nvCxnSpPr>
        <p:spPr>
          <a:xfrm>
            <a:off x="4716958" y="5103976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966EA-2C0D-4847-B1A7-086505762FA2}"/>
              </a:ext>
            </a:extLst>
          </p:cNvPr>
          <p:cNvCxnSpPr>
            <a:cxnSpLocks/>
          </p:cNvCxnSpPr>
          <p:nvPr/>
        </p:nvCxnSpPr>
        <p:spPr>
          <a:xfrm flipH="1">
            <a:off x="4716959" y="5103976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B1A9AD-80BC-43C5-9D7B-1BC9272BC78C}"/>
              </a:ext>
            </a:extLst>
          </p:cNvPr>
          <p:cNvCxnSpPr/>
          <p:nvPr/>
        </p:nvCxnSpPr>
        <p:spPr>
          <a:xfrm>
            <a:off x="2529281" y="609204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1E2FC-B71B-4727-9206-727510CAA192}"/>
              </a:ext>
            </a:extLst>
          </p:cNvPr>
          <p:cNvCxnSpPr>
            <a:cxnSpLocks/>
          </p:cNvCxnSpPr>
          <p:nvPr/>
        </p:nvCxnSpPr>
        <p:spPr>
          <a:xfrm flipH="1">
            <a:off x="2529282" y="609204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6FDF7B-C955-4198-95CD-7B5567F604C7}"/>
              </a:ext>
            </a:extLst>
          </p:cNvPr>
          <p:cNvSpPr/>
          <p:nvPr/>
        </p:nvSpPr>
        <p:spPr>
          <a:xfrm>
            <a:off x="5095568" y="516194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D688C3-EB3D-41CC-AC9E-8C70C1B33D9F}"/>
              </a:ext>
            </a:extLst>
          </p:cNvPr>
          <p:cNvSpPr/>
          <p:nvPr/>
        </p:nvSpPr>
        <p:spPr>
          <a:xfrm>
            <a:off x="7180007" y="516194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E03493-BCD5-4996-9ABF-B667624D3D6A}"/>
              </a:ext>
            </a:extLst>
          </p:cNvPr>
          <p:cNvSpPr/>
          <p:nvPr/>
        </p:nvSpPr>
        <p:spPr>
          <a:xfrm>
            <a:off x="8974302" y="427150"/>
            <a:ext cx="393177" cy="14385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BAABCA-9EA2-41FD-A09E-B12B5D7521C4}"/>
              </a:ext>
            </a:extLst>
          </p:cNvPr>
          <p:cNvSpPr/>
          <p:nvPr/>
        </p:nvSpPr>
        <p:spPr>
          <a:xfrm>
            <a:off x="6877573" y="2636950"/>
            <a:ext cx="393177" cy="14385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1857FA-DF9F-4F3B-9C88-171647F4888D}"/>
              </a:ext>
            </a:extLst>
          </p:cNvPr>
          <p:cNvSpPr/>
          <p:nvPr/>
        </p:nvSpPr>
        <p:spPr>
          <a:xfrm>
            <a:off x="2664450" y="4935241"/>
            <a:ext cx="393177" cy="14385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37666C-E94E-4B57-862B-B7A3E9EEA9DD}"/>
              </a:ext>
            </a:extLst>
          </p:cNvPr>
          <p:cNvSpPr/>
          <p:nvPr/>
        </p:nvSpPr>
        <p:spPr>
          <a:xfrm>
            <a:off x="4425642" y="2879427"/>
            <a:ext cx="442452" cy="4152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59EE1B-F03E-4FE5-A311-52B658B9AC74}"/>
              </a:ext>
            </a:extLst>
          </p:cNvPr>
          <p:cNvSpPr/>
          <p:nvPr/>
        </p:nvSpPr>
        <p:spPr>
          <a:xfrm>
            <a:off x="8588042" y="2898816"/>
            <a:ext cx="442452" cy="4152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B7C05-9567-4C9E-9DFF-40E0C61EC5E6}"/>
              </a:ext>
            </a:extLst>
          </p:cNvPr>
          <p:cNvSpPr/>
          <p:nvPr/>
        </p:nvSpPr>
        <p:spPr>
          <a:xfrm>
            <a:off x="9269542" y="277761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3D86F-AE8E-427E-9D54-E6C9AAC0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0"/>
            <a:ext cx="850357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ED8C92-3FB6-4F1D-B364-DD9D5509E8E3}"/>
              </a:ext>
            </a:extLst>
          </p:cNvPr>
          <p:cNvCxnSpPr/>
          <p:nvPr/>
        </p:nvCxnSpPr>
        <p:spPr>
          <a:xfrm>
            <a:off x="2765255" y="65242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66674-9E5F-48E5-92A7-EFD12F237777}"/>
              </a:ext>
            </a:extLst>
          </p:cNvPr>
          <p:cNvCxnSpPr>
            <a:cxnSpLocks/>
          </p:cNvCxnSpPr>
          <p:nvPr/>
        </p:nvCxnSpPr>
        <p:spPr>
          <a:xfrm flipH="1">
            <a:off x="2824248" y="65242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36670E-5CFC-4CC2-A82D-EE942BD085B1}"/>
              </a:ext>
            </a:extLst>
          </p:cNvPr>
          <p:cNvCxnSpPr/>
          <p:nvPr/>
        </p:nvCxnSpPr>
        <p:spPr>
          <a:xfrm>
            <a:off x="2824248" y="284993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D886D-2EB3-40EA-A92F-F43E0A8723C0}"/>
              </a:ext>
            </a:extLst>
          </p:cNvPr>
          <p:cNvCxnSpPr>
            <a:cxnSpLocks/>
          </p:cNvCxnSpPr>
          <p:nvPr/>
        </p:nvCxnSpPr>
        <p:spPr>
          <a:xfrm flipH="1">
            <a:off x="2824249" y="284993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EB70AF-AC5E-44A7-95D3-AADBCFDD2751}"/>
              </a:ext>
            </a:extLst>
          </p:cNvPr>
          <p:cNvCxnSpPr/>
          <p:nvPr/>
        </p:nvCxnSpPr>
        <p:spPr>
          <a:xfrm>
            <a:off x="2824248" y="5128556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E71A4-A567-4C5E-AB2A-BC1651F4A4F2}"/>
              </a:ext>
            </a:extLst>
          </p:cNvPr>
          <p:cNvCxnSpPr>
            <a:cxnSpLocks/>
          </p:cNvCxnSpPr>
          <p:nvPr/>
        </p:nvCxnSpPr>
        <p:spPr>
          <a:xfrm flipH="1">
            <a:off x="2824249" y="5128556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A2C3E-521D-4F52-A435-5E8761CA3BD1}"/>
              </a:ext>
            </a:extLst>
          </p:cNvPr>
          <p:cNvCxnSpPr/>
          <p:nvPr/>
        </p:nvCxnSpPr>
        <p:spPr>
          <a:xfrm>
            <a:off x="8595964" y="284993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C786D-0C0D-4FA2-A724-70F986516532}"/>
              </a:ext>
            </a:extLst>
          </p:cNvPr>
          <p:cNvCxnSpPr>
            <a:cxnSpLocks/>
          </p:cNvCxnSpPr>
          <p:nvPr/>
        </p:nvCxnSpPr>
        <p:spPr>
          <a:xfrm flipH="1">
            <a:off x="8595965" y="284993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C3CBB-3F8B-4E54-93F1-677BCA51AAF1}"/>
              </a:ext>
            </a:extLst>
          </p:cNvPr>
          <p:cNvCxnSpPr/>
          <p:nvPr/>
        </p:nvCxnSpPr>
        <p:spPr>
          <a:xfrm>
            <a:off x="8531875" y="65242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8B4C0-85E3-4065-BA9C-C483D31B62D0}"/>
              </a:ext>
            </a:extLst>
          </p:cNvPr>
          <p:cNvCxnSpPr>
            <a:cxnSpLocks/>
          </p:cNvCxnSpPr>
          <p:nvPr/>
        </p:nvCxnSpPr>
        <p:spPr>
          <a:xfrm flipH="1">
            <a:off x="8531876" y="65242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2D694C0-9491-4628-8FB8-821452EADFB4}"/>
              </a:ext>
            </a:extLst>
          </p:cNvPr>
          <p:cNvSpPr/>
          <p:nvPr/>
        </p:nvSpPr>
        <p:spPr>
          <a:xfrm>
            <a:off x="6378678" y="47194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B8237D-CF3A-423F-89BF-700A495E4E87}"/>
              </a:ext>
            </a:extLst>
          </p:cNvPr>
          <p:cNvSpPr/>
          <p:nvPr/>
        </p:nvSpPr>
        <p:spPr>
          <a:xfrm>
            <a:off x="6378678" y="4933336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EAC5E7-F011-4F5B-94DF-15C5D4049777}"/>
              </a:ext>
            </a:extLst>
          </p:cNvPr>
          <p:cNvCxnSpPr/>
          <p:nvPr/>
        </p:nvCxnSpPr>
        <p:spPr>
          <a:xfrm>
            <a:off x="8531874" y="5192466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6776-2AF3-44E9-9C5F-079A71EE24B3}"/>
              </a:ext>
            </a:extLst>
          </p:cNvPr>
          <p:cNvCxnSpPr>
            <a:cxnSpLocks/>
          </p:cNvCxnSpPr>
          <p:nvPr/>
        </p:nvCxnSpPr>
        <p:spPr>
          <a:xfrm flipH="1">
            <a:off x="8531875" y="5192466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A9E9B9-D3BF-40E6-9AB0-0B13B0F76DDD}"/>
              </a:ext>
            </a:extLst>
          </p:cNvPr>
          <p:cNvCxnSpPr/>
          <p:nvPr/>
        </p:nvCxnSpPr>
        <p:spPr>
          <a:xfrm>
            <a:off x="5606891" y="284993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0384CC-5FEF-4898-853F-40DA4D48A3E4}"/>
              </a:ext>
            </a:extLst>
          </p:cNvPr>
          <p:cNvCxnSpPr>
            <a:cxnSpLocks/>
          </p:cNvCxnSpPr>
          <p:nvPr/>
        </p:nvCxnSpPr>
        <p:spPr>
          <a:xfrm flipH="1">
            <a:off x="5606892" y="284993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B5C23-6397-4955-82C1-DF069BBC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0"/>
            <a:ext cx="850357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6FC4C4-56AB-445D-B7DA-DF9C69D7EDC4}"/>
              </a:ext>
            </a:extLst>
          </p:cNvPr>
          <p:cNvCxnSpPr/>
          <p:nvPr/>
        </p:nvCxnSpPr>
        <p:spPr>
          <a:xfrm>
            <a:off x="2521907" y="711414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E36B6C-C1CF-490B-B31B-006CB68E1A2F}"/>
              </a:ext>
            </a:extLst>
          </p:cNvPr>
          <p:cNvCxnSpPr>
            <a:cxnSpLocks/>
          </p:cNvCxnSpPr>
          <p:nvPr/>
        </p:nvCxnSpPr>
        <p:spPr>
          <a:xfrm flipH="1">
            <a:off x="2521908" y="711414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3F189-B971-45FC-A4D0-246F848C667D}"/>
              </a:ext>
            </a:extLst>
          </p:cNvPr>
          <p:cNvCxnSpPr/>
          <p:nvPr/>
        </p:nvCxnSpPr>
        <p:spPr>
          <a:xfrm>
            <a:off x="2521907" y="4973698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86047-EB19-49E4-8071-3C10C523819B}"/>
              </a:ext>
            </a:extLst>
          </p:cNvPr>
          <p:cNvCxnSpPr>
            <a:cxnSpLocks/>
          </p:cNvCxnSpPr>
          <p:nvPr/>
        </p:nvCxnSpPr>
        <p:spPr>
          <a:xfrm flipH="1">
            <a:off x="2521908" y="4973698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F059F1-D590-4DDB-A0E3-BF41B78A098E}"/>
              </a:ext>
            </a:extLst>
          </p:cNvPr>
          <p:cNvCxnSpPr/>
          <p:nvPr/>
        </p:nvCxnSpPr>
        <p:spPr>
          <a:xfrm>
            <a:off x="4675172" y="2894175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AECAC8-0F53-4C96-A97D-C8C2BFEF9A00}"/>
              </a:ext>
            </a:extLst>
          </p:cNvPr>
          <p:cNvCxnSpPr>
            <a:cxnSpLocks/>
          </p:cNvCxnSpPr>
          <p:nvPr/>
        </p:nvCxnSpPr>
        <p:spPr>
          <a:xfrm flipH="1">
            <a:off x="4675173" y="2894175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0AE49-84D0-4413-BA2C-CF98C71AFCD6}"/>
              </a:ext>
            </a:extLst>
          </p:cNvPr>
          <p:cNvCxnSpPr/>
          <p:nvPr/>
        </p:nvCxnSpPr>
        <p:spPr>
          <a:xfrm>
            <a:off x="4675172" y="4973698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F4796C-CA9E-4C62-BD9D-1F4152D7FE09}"/>
              </a:ext>
            </a:extLst>
          </p:cNvPr>
          <p:cNvCxnSpPr>
            <a:cxnSpLocks/>
          </p:cNvCxnSpPr>
          <p:nvPr/>
        </p:nvCxnSpPr>
        <p:spPr>
          <a:xfrm flipH="1">
            <a:off x="4675173" y="4973698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5439EE3-BBE9-4577-9897-5FF4D9B91F39}"/>
              </a:ext>
            </a:extLst>
          </p:cNvPr>
          <p:cNvSpPr/>
          <p:nvPr/>
        </p:nvSpPr>
        <p:spPr>
          <a:xfrm>
            <a:off x="5061065" y="44245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D25D20-D9FD-4FF8-977E-835AE1DF1B01}"/>
              </a:ext>
            </a:extLst>
          </p:cNvPr>
          <p:cNvSpPr/>
          <p:nvPr/>
        </p:nvSpPr>
        <p:spPr>
          <a:xfrm>
            <a:off x="7226710" y="4973698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478F0A-499C-4BEE-B0A0-4A50D03F7510}"/>
              </a:ext>
            </a:extLst>
          </p:cNvPr>
          <p:cNvSpPr/>
          <p:nvPr/>
        </p:nvSpPr>
        <p:spPr>
          <a:xfrm>
            <a:off x="7226710" y="270632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D31E6F-8F59-47DE-8AD0-02EAE1377618}"/>
              </a:ext>
            </a:extLst>
          </p:cNvPr>
          <p:cNvSpPr/>
          <p:nvPr/>
        </p:nvSpPr>
        <p:spPr>
          <a:xfrm>
            <a:off x="2986549" y="270632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5BC2F-B30C-4E42-8B98-8C7EC4219A4D}"/>
              </a:ext>
            </a:extLst>
          </p:cNvPr>
          <p:cNvSpPr/>
          <p:nvPr/>
        </p:nvSpPr>
        <p:spPr>
          <a:xfrm>
            <a:off x="9276915" y="44245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D413F-49F4-4BF5-8AC4-9C393415DED4}"/>
              </a:ext>
            </a:extLst>
          </p:cNvPr>
          <p:cNvSpPr/>
          <p:nvPr/>
        </p:nvSpPr>
        <p:spPr>
          <a:xfrm>
            <a:off x="9284225" y="270632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D62B15-34EC-4CB1-953A-6B565EDD9375}"/>
              </a:ext>
            </a:extLst>
          </p:cNvPr>
          <p:cNvSpPr/>
          <p:nvPr/>
        </p:nvSpPr>
        <p:spPr>
          <a:xfrm>
            <a:off x="7226710" y="487965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387BB-F728-4D8B-BD64-73BD3BDC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0"/>
            <a:ext cx="850357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D279E7-A034-48A1-A358-86055F40CECD}"/>
              </a:ext>
            </a:extLst>
          </p:cNvPr>
          <p:cNvCxnSpPr/>
          <p:nvPr/>
        </p:nvCxnSpPr>
        <p:spPr>
          <a:xfrm>
            <a:off x="8907958" y="667169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4E46B4-D83C-4C9E-B38C-8777C41AE97A}"/>
              </a:ext>
            </a:extLst>
          </p:cNvPr>
          <p:cNvCxnSpPr>
            <a:cxnSpLocks/>
          </p:cNvCxnSpPr>
          <p:nvPr/>
        </p:nvCxnSpPr>
        <p:spPr>
          <a:xfrm flipH="1">
            <a:off x="8907959" y="667169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696482-E732-41A1-AB78-846D86FCAB63}"/>
              </a:ext>
            </a:extLst>
          </p:cNvPr>
          <p:cNvCxnSpPr/>
          <p:nvPr/>
        </p:nvCxnSpPr>
        <p:spPr>
          <a:xfrm>
            <a:off x="4623551" y="5106433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817564-62DF-47D4-BA8E-0BA364FB7971}"/>
              </a:ext>
            </a:extLst>
          </p:cNvPr>
          <p:cNvCxnSpPr>
            <a:cxnSpLocks/>
          </p:cNvCxnSpPr>
          <p:nvPr/>
        </p:nvCxnSpPr>
        <p:spPr>
          <a:xfrm flipH="1">
            <a:off x="4623552" y="5106433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18855-BDF5-4F03-AF1F-82B85D5B9334}"/>
              </a:ext>
            </a:extLst>
          </p:cNvPr>
          <p:cNvCxnSpPr/>
          <p:nvPr/>
        </p:nvCxnSpPr>
        <p:spPr>
          <a:xfrm>
            <a:off x="6796663" y="5106433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63770-EBAE-43B7-8A80-339039F7BE2A}"/>
              </a:ext>
            </a:extLst>
          </p:cNvPr>
          <p:cNvCxnSpPr>
            <a:cxnSpLocks/>
          </p:cNvCxnSpPr>
          <p:nvPr/>
        </p:nvCxnSpPr>
        <p:spPr>
          <a:xfrm flipH="1">
            <a:off x="6796664" y="5106433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355B1E-095C-4D6E-8587-9FFE23FFA907}"/>
              </a:ext>
            </a:extLst>
          </p:cNvPr>
          <p:cNvCxnSpPr/>
          <p:nvPr/>
        </p:nvCxnSpPr>
        <p:spPr>
          <a:xfrm>
            <a:off x="6688326" y="2813060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66FFE-98B9-4FF6-B6DB-0DD57D5CC80F}"/>
              </a:ext>
            </a:extLst>
          </p:cNvPr>
          <p:cNvCxnSpPr>
            <a:cxnSpLocks/>
          </p:cNvCxnSpPr>
          <p:nvPr/>
        </p:nvCxnSpPr>
        <p:spPr>
          <a:xfrm flipH="1">
            <a:off x="6688327" y="2813060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0D551-ECDC-4845-BBED-1647D5B1E770}"/>
              </a:ext>
            </a:extLst>
          </p:cNvPr>
          <p:cNvCxnSpPr/>
          <p:nvPr/>
        </p:nvCxnSpPr>
        <p:spPr>
          <a:xfrm>
            <a:off x="4731887" y="2813060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A70A20-C5D9-427D-A7BB-1F2798CAD07F}"/>
              </a:ext>
            </a:extLst>
          </p:cNvPr>
          <p:cNvCxnSpPr>
            <a:cxnSpLocks/>
          </p:cNvCxnSpPr>
          <p:nvPr/>
        </p:nvCxnSpPr>
        <p:spPr>
          <a:xfrm flipH="1">
            <a:off x="4731888" y="2813060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DB732C-5921-438F-93E9-F898BF36F040}"/>
              </a:ext>
            </a:extLst>
          </p:cNvPr>
          <p:cNvSpPr/>
          <p:nvPr/>
        </p:nvSpPr>
        <p:spPr>
          <a:xfrm>
            <a:off x="2986549" y="47932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F0F459-141C-4D59-BF23-F71D3E1E2125}"/>
              </a:ext>
            </a:extLst>
          </p:cNvPr>
          <p:cNvSpPr/>
          <p:nvPr/>
        </p:nvSpPr>
        <p:spPr>
          <a:xfrm>
            <a:off x="5103055" y="47932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00B485-031E-488E-B802-21103010724A}"/>
              </a:ext>
            </a:extLst>
          </p:cNvPr>
          <p:cNvSpPr/>
          <p:nvPr/>
        </p:nvSpPr>
        <p:spPr>
          <a:xfrm>
            <a:off x="7175273" y="47932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02A27-5E84-4742-A23A-8C400F62B98A}"/>
              </a:ext>
            </a:extLst>
          </p:cNvPr>
          <p:cNvSpPr/>
          <p:nvPr/>
        </p:nvSpPr>
        <p:spPr>
          <a:xfrm>
            <a:off x="9293851" y="2684207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48F1F8-AD16-4D6D-9B66-EEABFE5C68EE}"/>
              </a:ext>
            </a:extLst>
          </p:cNvPr>
          <p:cNvSpPr/>
          <p:nvPr/>
        </p:nvSpPr>
        <p:spPr>
          <a:xfrm>
            <a:off x="2986549" y="495545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73D49-43BC-4716-820A-22F7BA432FAE}"/>
              </a:ext>
            </a:extLst>
          </p:cNvPr>
          <p:cNvSpPr/>
          <p:nvPr/>
        </p:nvSpPr>
        <p:spPr>
          <a:xfrm>
            <a:off x="2986549" y="2717391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E663-4EF0-47E1-8E8A-33F77478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432868" cy="1203007"/>
          </a:xfrm>
        </p:spPr>
        <p:txBody>
          <a:bodyPr/>
          <a:lstStyle/>
          <a:p>
            <a:r>
              <a:rPr lang="en-US" b="1" dirty="0"/>
              <a:t>Summary from R Data Analysis</a:t>
            </a:r>
            <a:br>
              <a:rPr lang="en-US" b="1" dirty="0"/>
            </a:br>
            <a:r>
              <a:rPr lang="en-US" sz="2400" b="1" dirty="0"/>
              <a:t>Where did the gene expression end up the most?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58B27-DD6A-440B-A3CA-BCB0CE62ED2E}"/>
              </a:ext>
            </a:extLst>
          </p:cNvPr>
          <p:cNvSpPr txBox="1"/>
          <p:nvPr/>
        </p:nvSpPr>
        <p:spPr>
          <a:xfrm>
            <a:off x="322217" y="1190114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E1971-C3EC-4554-A7AA-A123FA3E042D}"/>
              </a:ext>
            </a:extLst>
          </p:cNvPr>
          <p:cNvSpPr txBox="1"/>
          <p:nvPr/>
        </p:nvSpPr>
        <p:spPr>
          <a:xfrm>
            <a:off x="2455816" y="1190114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ED5FB-C0B1-4EF1-99C4-9FA182CA5CD3}"/>
              </a:ext>
            </a:extLst>
          </p:cNvPr>
          <p:cNvSpPr txBox="1"/>
          <p:nvPr/>
        </p:nvSpPr>
        <p:spPr>
          <a:xfrm>
            <a:off x="4432663" y="1188940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29D7F-A2ED-486D-81DA-594B574EAD9E}"/>
              </a:ext>
            </a:extLst>
          </p:cNvPr>
          <p:cNvSpPr txBox="1"/>
          <p:nvPr/>
        </p:nvSpPr>
        <p:spPr>
          <a:xfrm>
            <a:off x="6278880" y="1188940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33627-967C-491E-B600-F3A562834BC0}"/>
              </a:ext>
            </a:extLst>
          </p:cNvPr>
          <p:cNvSpPr txBox="1"/>
          <p:nvPr/>
        </p:nvSpPr>
        <p:spPr>
          <a:xfrm>
            <a:off x="8397240" y="1186592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Unremarkable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A892B-57D4-4B4B-91DF-E10DD5D54C0C}"/>
              </a:ext>
            </a:extLst>
          </p:cNvPr>
          <p:cNvSpPr txBox="1"/>
          <p:nvPr/>
        </p:nvSpPr>
        <p:spPr>
          <a:xfrm>
            <a:off x="304799" y="1564633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Itgb8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93197-FB9A-4EDB-9363-6FFDE9319F09}"/>
              </a:ext>
            </a:extLst>
          </p:cNvPr>
          <p:cNvSpPr txBox="1"/>
          <p:nvPr/>
        </p:nvSpPr>
        <p:spPr>
          <a:xfrm>
            <a:off x="2509156" y="1544306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Entpd1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Lrrc32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Il1r1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2AC65-1668-4E88-8EB5-327A3DBC6D33}"/>
              </a:ext>
            </a:extLst>
          </p:cNvPr>
          <p:cNvSpPr txBox="1"/>
          <p:nvPr/>
        </p:nvSpPr>
        <p:spPr>
          <a:xfrm>
            <a:off x="4432663" y="1555924"/>
            <a:ext cx="14194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Il2ra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Tnfrsf18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Tnfrsf4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Il7r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Il2rb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Il2rg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Itgal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Cxcr4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Gzma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278B9-4A04-4297-8324-336D3FF4774D}"/>
              </a:ext>
            </a:extLst>
          </p:cNvPr>
          <p:cNvSpPr txBox="1"/>
          <p:nvPr/>
        </p:nvSpPr>
        <p:spPr>
          <a:xfrm>
            <a:off x="6339842" y="1564633"/>
            <a:ext cx="141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Ikzf2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38E8A-6BAE-4522-BCCB-9974981DDA64}"/>
              </a:ext>
            </a:extLst>
          </p:cNvPr>
          <p:cNvSpPr txBox="1"/>
          <p:nvPr/>
        </p:nvSpPr>
        <p:spPr>
          <a:xfrm>
            <a:off x="8397240" y="1564633"/>
            <a:ext cx="14194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Cngb1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Izumo1r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Ctla4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Itgae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Nt5e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Pdcd1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Klrg1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Cxcr3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Gzmb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Prf1</a:t>
            </a:r>
          </a:p>
        </p:txBody>
      </p:sp>
    </p:spTree>
    <p:extLst>
      <p:ext uri="{BB962C8B-B14F-4D97-AF65-F5344CB8AC3E}">
        <p14:creationId xmlns:p14="http://schemas.microsoft.com/office/powerpoint/2010/main" val="15789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B55F4F-FDAB-48C4-A26C-7D75628B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7" t="11809" r="46786" b="18095"/>
          <a:stretch/>
        </p:blipFill>
        <p:spPr>
          <a:xfrm>
            <a:off x="418105" y="60960"/>
            <a:ext cx="745434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90B2D-F53F-4FFC-B157-397557E1E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t="898" r="50000" b="66213"/>
          <a:stretch/>
        </p:blipFill>
        <p:spPr>
          <a:xfrm>
            <a:off x="7872454" y="1280158"/>
            <a:ext cx="3796603" cy="39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E56A9-B5E2-4F75-8738-F7372766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1" t="11682" r="47643" b="19746"/>
          <a:stretch/>
        </p:blipFill>
        <p:spPr>
          <a:xfrm>
            <a:off x="69669" y="150223"/>
            <a:ext cx="7359032" cy="6557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D2018A-3C9E-4089-AB88-363B50CD5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0" t="32165" r="137" b="27663"/>
          <a:stretch/>
        </p:blipFill>
        <p:spPr>
          <a:xfrm>
            <a:off x="7868198" y="1108455"/>
            <a:ext cx="3627119" cy="47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7A199-5AC8-4BFB-90BB-0D574F96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7750629" cy="624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29C8C-F156-4394-86F1-073C3226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2" t="33000" r="24276" b="33469"/>
          <a:stretch/>
        </p:blipFill>
        <p:spPr>
          <a:xfrm>
            <a:off x="7516323" y="1254033"/>
            <a:ext cx="3883197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Genetic Markers for Tregs</vt:lpstr>
      <vt:lpstr>PowerPoint Presentation</vt:lpstr>
      <vt:lpstr>PowerPoint Presentation</vt:lpstr>
      <vt:lpstr>PowerPoint Presentation</vt:lpstr>
      <vt:lpstr>PowerPoint Presentation</vt:lpstr>
      <vt:lpstr>Summary from R Data Analysis Where did the gene expression end up the most?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Denham, Allie Neila</dc:creator>
  <cp:lastModifiedBy>Denham, Allie Neila</cp:lastModifiedBy>
  <cp:revision>8</cp:revision>
  <dcterms:created xsi:type="dcterms:W3CDTF">2020-09-02T18:58:06Z</dcterms:created>
  <dcterms:modified xsi:type="dcterms:W3CDTF">2020-09-02T19:59:34Z</dcterms:modified>
</cp:coreProperties>
</file>