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0" r:id="rId3"/>
    <p:sldId id="281" r:id="rId4"/>
    <p:sldId id="259" r:id="rId5"/>
    <p:sldId id="261" r:id="rId6"/>
    <p:sldId id="263" r:id="rId7"/>
    <p:sldId id="265" r:id="rId8"/>
    <p:sldId id="266" r:id="rId9"/>
    <p:sldId id="277"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18" autoAdjust="0"/>
    <p:restoredTop sz="96966"/>
  </p:normalViewPr>
  <p:slideViewPr>
    <p:cSldViewPr snapToGrid="0">
      <p:cViewPr varScale="1">
        <p:scale>
          <a:sx n="85" d="100"/>
          <a:sy n="85" d="100"/>
        </p:scale>
        <p:origin x="77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BDB4-A63D-AA45-8E7F-9DE5F179DF33}" type="datetimeFigureOut">
              <a:rPr lang="en-US" smtClean="0"/>
              <a:t>5/7/2025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4529-15AC-5748-9063-CABC6A81345B}" type="slidenum">
              <a:rPr lang="en-US" smtClean="0"/>
              <a:t>‹#›</a:t>
            </a:fld>
            <a:endParaRPr lang="en-US"/>
          </a:p>
        </p:txBody>
      </p:sp>
    </p:spTree>
    <p:extLst>
      <p:ext uri="{BB962C8B-B14F-4D97-AF65-F5344CB8AC3E}">
        <p14:creationId xmlns:p14="http://schemas.microsoft.com/office/powerpoint/2010/main" val="381319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 I am presenting my analysis on India’s Crop Production. India is an agricultural country. </a:t>
            </a:r>
            <a:r>
              <a:rPr lang="en-US" dirty="0" err="1"/>
              <a:t>Approx</a:t>
            </a:r>
            <a:r>
              <a:rPr lang="en-US" dirty="0"/>
              <a:t> 60% of the population work in this industry directly or indirectly. Which helps to contribute about 18% of total GDP. While doing this analysis the first question in mind my was is India producing enough to feed its population?</a:t>
            </a:r>
          </a:p>
        </p:txBody>
      </p:sp>
      <p:sp>
        <p:nvSpPr>
          <p:cNvPr id="4" name="Slide Number Placeholder 3"/>
          <p:cNvSpPr>
            <a:spLocks noGrp="1"/>
          </p:cNvSpPr>
          <p:nvPr>
            <p:ph type="sldNum" sz="quarter" idx="5"/>
          </p:nvPr>
        </p:nvSpPr>
        <p:spPr/>
        <p:txBody>
          <a:bodyPr/>
          <a:lstStyle/>
          <a:p>
            <a:fld id="{F3A14529-15AC-5748-9063-CABC6A81345B}" type="slidenum">
              <a:rPr lang="en-US" smtClean="0"/>
              <a:t>1</a:t>
            </a:fld>
            <a:endParaRPr lang="en-US"/>
          </a:p>
        </p:txBody>
      </p:sp>
    </p:spTree>
    <p:extLst>
      <p:ext uri="{BB962C8B-B14F-4D97-AF65-F5344CB8AC3E}">
        <p14:creationId xmlns:p14="http://schemas.microsoft.com/office/powerpoint/2010/main" val="167733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collected crop produce dataset from Gov website and to add more features, I have also included rainfall and population dataset.</a:t>
            </a:r>
          </a:p>
        </p:txBody>
      </p:sp>
      <p:sp>
        <p:nvSpPr>
          <p:cNvPr id="4" name="Slide Number Placeholder 3"/>
          <p:cNvSpPr>
            <a:spLocks noGrp="1"/>
          </p:cNvSpPr>
          <p:nvPr>
            <p:ph type="sldNum" sz="quarter" idx="5"/>
          </p:nvPr>
        </p:nvSpPr>
        <p:spPr/>
        <p:txBody>
          <a:bodyPr/>
          <a:lstStyle/>
          <a:p>
            <a:fld id="{F3A14529-15AC-5748-9063-CABC6A81345B}" type="slidenum">
              <a:rPr lang="en-US" smtClean="0"/>
              <a:t>2</a:t>
            </a:fld>
            <a:endParaRPr lang="en-US"/>
          </a:p>
        </p:txBody>
      </p:sp>
    </p:spTree>
    <p:extLst>
      <p:ext uri="{BB962C8B-B14F-4D97-AF65-F5344CB8AC3E}">
        <p14:creationId xmlns:p14="http://schemas.microsoft.com/office/powerpoint/2010/main" val="138141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3</a:t>
            </a:fld>
            <a:endParaRPr lang="en-US"/>
          </a:p>
        </p:txBody>
      </p:sp>
    </p:spTree>
    <p:extLst>
      <p:ext uri="{BB962C8B-B14F-4D97-AF65-F5344CB8AC3E}">
        <p14:creationId xmlns:p14="http://schemas.microsoft.com/office/powerpoint/2010/main" val="41542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monsoon apart from rice and sugarcane, maize, jute and cotton are also highly produced. Generally </a:t>
            </a:r>
            <a:r>
              <a:rPr lang="en-US" dirty="0" err="1"/>
              <a:t>Northen</a:t>
            </a:r>
            <a:r>
              <a:rPr lang="en-US" dirty="0"/>
              <a:t> and western states produce sugarcane and southern states produce rice in larger quantities during monsoon. Because these crops require lots of water and depending upon the geographic location, the monsoon crops are grown.</a:t>
            </a:r>
          </a:p>
        </p:txBody>
      </p:sp>
      <p:sp>
        <p:nvSpPr>
          <p:cNvPr id="4" name="Slide Number Placeholder 3"/>
          <p:cNvSpPr>
            <a:spLocks noGrp="1"/>
          </p:cNvSpPr>
          <p:nvPr>
            <p:ph type="sldNum" sz="quarter" idx="5"/>
          </p:nvPr>
        </p:nvSpPr>
        <p:spPr/>
        <p:txBody>
          <a:bodyPr/>
          <a:lstStyle/>
          <a:p>
            <a:fld id="{F3A14529-15AC-5748-9063-CABC6A81345B}" type="slidenum">
              <a:rPr lang="en-US" smtClean="0"/>
              <a:t>4</a:t>
            </a:fld>
            <a:endParaRPr lang="en-US"/>
          </a:p>
        </p:txBody>
      </p:sp>
    </p:spTree>
    <p:extLst>
      <p:ext uri="{BB962C8B-B14F-4D97-AF65-F5344CB8AC3E}">
        <p14:creationId xmlns:p14="http://schemas.microsoft.com/office/powerpoint/2010/main" val="33391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winter, wheat and potatoes are grown largely.  Apart from them lentils, gram, mustard and also rice in grown in some parts. Now the northern states like Punjab, Rajasthan and </a:t>
            </a:r>
            <a:r>
              <a:rPr lang="en-US" dirty="0" err="1"/>
              <a:t>uttar</a:t>
            </a:r>
            <a:r>
              <a:rPr lang="en-US" dirty="0"/>
              <a:t> </a:t>
            </a:r>
            <a:r>
              <a:rPr lang="en-US" dirty="0" err="1"/>
              <a:t>pradesh</a:t>
            </a:r>
            <a:r>
              <a:rPr lang="en-US" dirty="0"/>
              <a:t>. Produce wheat…and the weather conditions are perfect for it.  Here we can see that these states in total had produced  about 2 M </a:t>
            </a:r>
            <a:r>
              <a:rPr lang="en-US" dirty="0" err="1"/>
              <a:t>tonnes</a:t>
            </a:r>
            <a:r>
              <a:rPr lang="en-US" dirty="0"/>
              <a:t> of wheat. These are just top 5 states, there are also other states that contribute to it.</a:t>
            </a:r>
          </a:p>
          <a:p>
            <a:endParaRPr lang="en-US" dirty="0"/>
          </a:p>
          <a:p>
            <a:r>
              <a:rPr lang="en-US" dirty="0"/>
              <a:t>The eastern and southern states still produce rice and sometimes for whole year. The primary reason for it because they are located at the coastal line. </a:t>
            </a:r>
          </a:p>
        </p:txBody>
      </p:sp>
      <p:sp>
        <p:nvSpPr>
          <p:cNvPr id="4" name="Slide Number Placeholder 3"/>
          <p:cNvSpPr>
            <a:spLocks noGrp="1"/>
          </p:cNvSpPr>
          <p:nvPr>
            <p:ph type="sldNum" sz="quarter" idx="5"/>
          </p:nvPr>
        </p:nvSpPr>
        <p:spPr/>
        <p:txBody>
          <a:bodyPr/>
          <a:lstStyle/>
          <a:p>
            <a:fld id="{F3A14529-15AC-5748-9063-CABC6A81345B}" type="slidenum">
              <a:rPr lang="en-US" smtClean="0"/>
              <a:t>5</a:t>
            </a:fld>
            <a:endParaRPr lang="en-US"/>
          </a:p>
        </p:txBody>
      </p:sp>
    </p:spTree>
    <p:extLst>
      <p:ext uri="{BB962C8B-B14F-4D97-AF65-F5344CB8AC3E}">
        <p14:creationId xmlns:p14="http://schemas.microsoft.com/office/powerpoint/2010/main" val="124123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 the wheat and the rice produce over the years. We can see that over years the produce has increased </a:t>
            </a:r>
            <a:r>
              <a:rPr lang="en-US" dirty="0" err="1"/>
              <a:t>gradullay</a:t>
            </a:r>
            <a:r>
              <a:rPr lang="en-US" dirty="0"/>
              <a:t>. </a:t>
            </a:r>
          </a:p>
          <a:p>
            <a:endParaRPr lang="en-US" dirty="0"/>
          </a:p>
          <a:p>
            <a:r>
              <a:rPr lang="en-US" dirty="0"/>
              <a:t>In 2019, all the states in total had produced more that 120 M tones of wheat and rice. Some time back, I read news that in 2021 India had exported about 7 M </a:t>
            </a:r>
            <a:r>
              <a:rPr lang="en-US" dirty="0" err="1"/>
              <a:t>tonnes</a:t>
            </a:r>
            <a:r>
              <a:rPr lang="en-US" dirty="0"/>
              <a:t> of wheat and 22 m </a:t>
            </a:r>
            <a:r>
              <a:rPr lang="en-US" dirty="0" err="1"/>
              <a:t>tonnes</a:t>
            </a:r>
            <a:r>
              <a:rPr lang="en-US" dirty="0"/>
              <a:t> of rice. Looking at the numbers India can afford to export.</a:t>
            </a:r>
          </a:p>
          <a:p>
            <a:endParaRPr lang="en-US" dirty="0"/>
          </a:p>
          <a:p>
            <a:r>
              <a:rPr lang="en-US" dirty="0"/>
              <a:t>The graph also shows dips of production for some years like 2002, 2014. The major reason behind it is the rainfall, if there is unexpected or may be more rainfall then it hampers the produce.</a:t>
            </a:r>
          </a:p>
        </p:txBody>
      </p:sp>
      <p:sp>
        <p:nvSpPr>
          <p:cNvPr id="4" name="Slide Number Placeholder 3"/>
          <p:cNvSpPr>
            <a:spLocks noGrp="1"/>
          </p:cNvSpPr>
          <p:nvPr>
            <p:ph type="sldNum" sz="quarter" idx="5"/>
          </p:nvPr>
        </p:nvSpPr>
        <p:spPr/>
        <p:txBody>
          <a:bodyPr/>
          <a:lstStyle/>
          <a:p>
            <a:fld id="{F3A14529-15AC-5748-9063-CABC6A81345B}" type="slidenum">
              <a:rPr lang="en-US" smtClean="0"/>
              <a:t>6</a:t>
            </a:fld>
            <a:endParaRPr lang="en-US"/>
          </a:p>
        </p:txBody>
      </p:sp>
    </p:spTree>
    <p:extLst>
      <p:ext uri="{BB962C8B-B14F-4D97-AF65-F5344CB8AC3E}">
        <p14:creationId xmlns:p14="http://schemas.microsoft.com/office/powerpoint/2010/main" val="272288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understand how rainfall affects produce. In monsoon if rainfall is between 150- 300 mm then the produce flourishes. If not then if certainly affects the crops.</a:t>
            </a:r>
          </a:p>
          <a:p>
            <a:endParaRPr lang="en-US" dirty="0"/>
          </a:p>
          <a:p>
            <a:r>
              <a:rPr lang="en-US" dirty="0"/>
              <a:t>Before doing the analysis, My hypothesis was  that rainfall in Summers and Winter destroys the crops. But this is not entire true. </a:t>
            </a:r>
          </a:p>
          <a:p>
            <a:r>
              <a:rPr lang="en-US" dirty="0"/>
              <a:t>We can see some spikes of production in Summer where there was rainfall between 100-200 mm. as well in winter there is produce when rainfall was about 50 mm. </a:t>
            </a:r>
          </a:p>
          <a:p>
            <a:endParaRPr lang="en-US" dirty="0"/>
          </a:p>
        </p:txBody>
      </p:sp>
      <p:sp>
        <p:nvSpPr>
          <p:cNvPr id="4" name="Slide Number Placeholder 3"/>
          <p:cNvSpPr>
            <a:spLocks noGrp="1"/>
          </p:cNvSpPr>
          <p:nvPr>
            <p:ph type="sldNum" sz="quarter" idx="5"/>
          </p:nvPr>
        </p:nvSpPr>
        <p:spPr/>
        <p:txBody>
          <a:bodyPr/>
          <a:lstStyle/>
          <a:p>
            <a:fld id="{F3A14529-15AC-5748-9063-CABC6A81345B}" type="slidenum">
              <a:rPr lang="en-US" smtClean="0"/>
              <a:t>7</a:t>
            </a:fld>
            <a:endParaRPr lang="en-US"/>
          </a:p>
        </p:txBody>
      </p:sp>
    </p:spTree>
    <p:extLst>
      <p:ext uri="{BB962C8B-B14F-4D97-AF65-F5344CB8AC3E}">
        <p14:creationId xmlns:p14="http://schemas.microsoft.com/office/powerpoint/2010/main" val="182386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represents effect of rainfall in Winter. </a:t>
            </a:r>
          </a:p>
          <a:p>
            <a:endParaRPr lang="en-US" dirty="0"/>
          </a:p>
          <a:p>
            <a:r>
              <a:rPr lang="en-US" dirty="0"/>
              <a:t>In first section of Northern and Western states, the produce was more when there is no rainfall. I come from state </a:t>
            </a:r>
            <a:r>
              <a:rPr lang="en-US" dirty="0" err="1"/>
              <a:t>Maharastra</a:t>
            </a:r>
            <a:r>
              <a:rPr lang="en-US" dirty="0"/>
              <a:t>, where millet and barley are grown in winter…and these crop don’t require rainfall. And if there is it affects the crop production. But in state like Gujrat, the produce increases because they grow diff crop. So it completely depends on crops.</a:t>
            </a:r>
          </a:p>
          <a:p>
            <a:endParaRPr lang="en-US" dirty="0"/>
          </a:p>
          <a:p>
            <a:r>
              <a:rPr lang="en-US" dirty="0"/>
              <a:t>Where some states like west Bengal and Tamil </a:t>
            </a:r>
            <a:r>
              <a:rPr lang="en-US" dirty="0" err="1"/>
              <a:t>nadu</a:t>
            </a:r>
            <a:r>
              <a:rPr lang="en-US" dirty="0"/>
              <a:t> benefit from rain </a:t>
            </a:r>
            <a:r>
              <a:rPr lang="en-US" dirty="0" err="1"/>
              <a:t>wheares</a:t>
            </a:r>
            <a:r>
              <a:rPr lang="en-US" dirty="0"/>
              <a:t> some not. </a:t>
            </a:r>
          </a:p>
        </p:txBody>
      </p:sp>
      <p:sp>
        <p:nvSpPr>
          <p:cNvPr id="4" name="Slide Number Placeholder 3"/>
          <p:cNvSpPr>
            <a:spLocks noGrp="1"/>
          </p:cNvSpPr>
          <p:nvPr>
            <p:ph type="sldNum" sz="quarter" idx="5"/>
          </p:nvPr>
        </p:nvSpPr>
        <p:spPr/>
        <p:txBody>
          <a:bodyPr/>
          <a:lstStyle/>
          <a:p>
            <a:fld id="{F3A14529-15AC-5748-9063-CABC6A81345B}" type="slidenum">
              <a:rPr lang="en-US" smtClean="0"/>
              <a:t>8</a:t>
            </a:fld>
            <a:endParaRPr lang="en-US"/>
          </a:p>
        </p:txBody>
      </p:sp>
    </p:spTree>
    <p:extLst>
      <p:ext uri="{BB962C8B-B14F-4D97-AF65-F5344CB8AC3E}">
        <p14:creationId xmlns:p14="http://schemas.microsoft.com/office/powerpoint/2010/main" val="3574284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the question lies is India producing enough for it population?</a:t>
            </a:r>
          </a:p>
          <a:p>
            <a:endParaRPr lang="en-US" dirty="0"/>
          </a:p>
          <a:p>
            <a:r>
              <a:rPr lang="en-US" dirty="0"/>
              <a:t>Here is the graph of population and crop produce. Over the years both have increased. The agriculture picked up in 2002- 2003, because of gov policies, pesticides, fertilizers, modern agriculture techniques and tools. Also the workforce was increased. </a:t>
            </a:r>
          </a:p>
          <a:p>
            <a:endParaRPr lang="en-US" dirty="0"/>
          </a:p>
          <a:p>
            <a:r>
              <a:rPr lang="en-US" dirty="0"/>
              <a:t>In 2019, there was gross production of 36 billion </a:t>
            </a:r>
            <a:r>
              <a:rPr lang="en-US" dirty="0" err="1"/>
              <a:t>tonnes</a:t>
            </a:r>
            <a:r>
              <a:rPr lang="en-US" dirty="0"/>
              <a:t>. So it looks like India can feed its population. But still we hear news of hunger, malnutrition. It can be because of inflation, distribution problem, policies for poor people. This dataset doesn’t cover these factors.</a:t>
            </a:r>
          </a:p>
          <a:p>
            <a:endParaRPr lang="en-US" dirty="0"/>
          </a:p>
          <a:p>
            <a:r>
              <a:rPr lang="en-US" dirty="0"/>
              <a:t>Thank you for your time and attention.</a:t>
            </a:r>
          </a:p>
        </p:txBody>
      </p:sp>
      <p:sp>
        <p:nvSpPr>
          <p:cNvPr id="4" name="Slide Number Placeholder 3"/>
          <p:cNvSpPr>
            <a:spLocks noGrp="1"/>
          </p:cNvSpPr>
          <p:nvPr>
            <p:ph type="sldNum" sz="quarter" idx="5"/>
          </p:nvPr>
        </p:nvSpPr>
        <p:spPr/>
        <p:txBody>
          <a:bodyPr/>
          <a:lstStyle/>
          <a:p>
            <a:fld id="{F3A14529-15AC-5748-9063-CABC6A81345B}" type="slidenum">
              <a:rPr lang="en-US" smtClean="0"/>
              <a:t>9</a:t>
            </a:fld>
            <a:endParaRPr lang="en-US"/>
          </a:p>
        </p:txBody>
      </p:sp>
    </p:spTree>
    <p:extLst>
      <p:ext uri="{BB962C8B-B14F-4D97-AF65-F5344CB8AC3E}">
        <p14:creationId xmlns:p14="http://schemas.microsoft.com/office/powerpoint/2010/main" val="344940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64DF5B1-3694-42A9-866E-9F1FF6CF0C01}"/>
              </a:ext>
            </a:extLst>
          </p:cNvPr>
          <p:cNvSpPr>
            <a:spLocks noGrp="1"/>
          </p:cNvSpPr>
          <p:nvPr>
            <p:ph type="dt" sz="half" idx="10"/>
          </p:nvPr>
        </p:nvSpPr>
        <p:spPr/>
        <p:txBody>
          <a:bodyPr/>
          <a:lstStyle/>
          <a:p>
            <a:fld id="{1B54C8C0-EC43-412C-8D76-926E33120658}" type="datetime1">
              <a:rPr lang="en-US" smtClean="0"/>
              <a:t>5/7/2025</a:t>
            </a:fld>
            <a:endParaRPr lang="en-US"/>
          </a:p>
        </p:txBody>
      </p:sp>
      <p:sp>
        <p:nvSpPr>
          <p:cNvPr id="5" name="Footer Placeholder 4">
            <a:extLst>
              <a:ext uri="{FF2B5EF4-FFF2-40B4-BE49-F238E27FC236}">
                <a16:creationId xmlns:a16="http://schemas.microsoft.com/office/drawing/2014/main" xmlns="" id="{54718E67-8162-4BE0-9B01-22B89A120ADC}"/>
              </a:ext>
            </a:extLst>
          </p:cNvPr>
          <p:cNvSpPr>
            <a:spLocks noGrp="1"/>
          </p:cNvSpPr>
          <p:nvPr>
            <p:ph type="ftr" sz="quarter" idx="11"/>
          </p:nvPr>
        </p:nvSpPr>
        <p:spPr/>
        <p:txBody>
          <a:bodyPr/>
          <a:lstStyle/>
          <a:p>
            <a:r>
              <a:rPr lang="en-US" smtClean="0"/>
              <a:t>Powered by Adeniyi Giwa</a:t>
            </a:r>
            <a:endParaRPr lang="en-US"/>
          </a:p>
        </p:txBody>
      </p:sp>
      <p:sp>
        <p:nvSpPr>
          <p:cNvPr id="6" name="Slide Number Placeholder 5">
            <a:extLst>
              <a:ext uri="{FF2B5EF4-FFF2-40B4-BE49-F238E27FC236}">
                <a16:creationId xmlns:a16="http://schemas.microsoft.com/office/drawing/2014/main" xmlns=""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D9BDB0-2A2B-43AC-965A-A9E7E7F741CD}"/>
              </a:ext>
            </a:extLst>
          </p:cNvPr>
          <p:cNvSpPr>
            <a:spLocks noGrp="1"/>
          </p:cNvSpPr>
          <p:nvPr>
            <p:ph type="dt" sz="half" idx="10"/>
          </p:nvPr>
        </p:nvSpPr>
        <p:spPr/>
        <p:txBody>
          <a:bodyPr/>
          <a:lstStyle/>
          <a:p>
            <a:fld id="{7EF58D58-4A34-4ECE-A96C-A1FE2151BDEE}" type="datetime1">
              <a:rPr lang="en-US" smtClean="0"/>
              <a:t>5/7/2025</a:t>
            </a:fld>
            <a:endParaRPr lang="en-US"/>
          </a:p>
        </p:txBody>
      </p:sp>
      <p:sp>
        <p:nvSpPr>
          <p:cNvPr id="5" name="Footer Placeholder 4">
            <a:extLst>
              <a:ext uri="{FF2B5EF4-FFF2-40B4-BE49-F238E27FC236}">
                <a16:creationId xmlns:a16="http://schemas.microsoft.com/office/drawing/2014/main" xmlns="" id="{B67DA7C3-2A5B-4BED-A540-9136486CC5B6}"/>
              </a:ext>
            </a:extLst>
          </p:cNvPr>
          <p:cNvSpPr>
            <a:spLocks noGrp="1"/>
          </p:cNvSpPr>
          <p:nvPr>
            <p:ph type="ftr" sz="quarter" idx="11"/>
          </p:nvPr>
        </p:nvSpPr>
        <p:spPr/>
        <p:txBody>
          <a:bodyPr/>
          <a:lstStyle/>
          <a:p>
            <a:r>
              <a:rPr lang="en-US" smtClean="0"/>
              <a:t>Powered by Adeniyi Giwa</a:t>
            </a:r>
            <a:endParaRPr lang="en-US"/>
          </a:p>
        </p:txBody>
      </p:sp>
      <p:sp>
        <p:nvSpPr>
          <p:cNvPr id="6" name="Slide Number Placeholder 5">
            <a:extLst>
              <a:ext uri="{FF2B5EF4-FFF2-40B4-BE49-F238E27FC236}">
                <a16:creationId xmlns:a16="http://schemas.microsoft.com/office/drawing/2014/main" xmlns=""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6ADEE3-AAA7-4846-8EC6-84B1537C1D74}"/>
              </a:ext>
            </a:extLst>
          </p:cNvPr>
          <p:cNvSpPr>
            <a:spLocks noGrp="1"/>
          </p:cNvSpPr>
          <p:nvPr>
            <p:ph type="dt" sz="half" idx="10"/>
          </p:nvPr>
        </p:nvSpPr>
        <p:spPr/>
        <p:txBody>
          <a:bodyPr/>
          <a:lstStyle/>
          <a:p>
            <a:fld id="{2D77B9CE-260A-434E-BEE5-13A300A22851}" type="datetime1">
              <a:rPr lang="en-US" smtClean="0"/>
              <a:t>5/7/2025</a:t>
            </a:fld>
            <a:endParaRPr lang="en-US"/>
          </a:p>
        </p:txBody>
      </p:sp>
      <p:sp>
        <p:nvSpPr>
          <p:cNvPr id="5" name="Footer Placeholder 4">
            <a:extLst>
              <a:ext uri="{FF2B5EF4-FFF2-40B4-BE49-F238E27FC236}">
                <a16:creationId xmlns:a16="http://schemas.microsoft.com/office/drawing/2014/main" xmlns="" id="{001DABD6-6E60-4895-89B1-3604A484D2DD}"/>
              </a:ext>
            </a:extLst>
          </p:cNvPr>
          <p:cNvSpPr>
            <a:spLocks noGrp="1"/>
          </p:cNvSpPr>
          <p:nvPr>
            <p:ph type="ftr" sz="quarter" idx="11"/>
          </p:nvPr>
        </p:nvSpPr>
        <p:spPr/>
        <p:txBody>
          <a:bodyPr/>
          <a:lstStyle/>
          <a:p>
            <a:r>
              <a:rPr lang="en-US" smtClean="0"/>
              <a:t>Powered by Adeniyi Giwa</a:t>
            </a:r>
            <a:endParaRPr lang="en-US"/>
          </a:p>
        </p:txBody>
      </p:sp>
      <p:sp>
        <p:nvSpPr>
          <p:cNvPr id="6" name="Slide Number Placeholder 5">
            <a:extLst>
              <a:ext uri="{FF2B5EF4-FFF2-40B4-BE49-F238E27FC236}">
                <a16:creationId xmlns:a16="http://schemas.microsoft.com/office/drawing/2014/main" xmlns=""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A7849A-1CE6-4F5C-95D7-EA8DA5EE5551}"/>
              </a:ext>
            </a:extLst>
          </p:cNvPr>
          <p:cNvSpPr>
            <a:spLocks noGrp="1"/>
          </p:cNvSpPr>
          <p:nvPr>
            <p:ph type="dt" sz="half" idx="10"/>
          </p:nvPr>
        </p:nvSpPr>
        <p:spPr/>
        <p:txBody>
          <a:bodyPr/>
          <a:lstStyle/>
          <a:p>
            <a:fld id="{1EC3CFC4-004D-49F9-8D47-00D8E0B7FB6F}" type="datetime1">
              <a:rPr lang="en-US" smtClean="0"/>
              <a:t>5/7/2025</a:t>
            </a:fld>
            <a:endParaRPr lang="en-US"/>
          </a:p>
        </p:txBody>
      </p:sp>
      <p:sp>
        <p:nvSpPr>
          <p:cNvPr id="5" name="Footer Placeholder 4">
            <a:extLst>
              <a:ext uri="{FF2B5EF4-FFF2-40B4-BE49-F238E27FC236}">
                <a16:creationId xmlns:a16="http://schemas.microsoft.com/office/drawing/2014/main" xmlns="" id="{39FE1FD0-B95E-4CF6-9A27-0F91F96DAE00}"/>
              </a:ext>
            </a:extLst>
          </p:cNvPr>
          <p:cNvSpPr>
            <a:spLocks noGrp="1"/>
          </p:cNvSpPr>
          <p:nvPr>
            <p:ph type="ftr" sz="quarter" idx="11"/>
          </p:nvPr>
        </p:nvSpPr>
        <p:spPr/>
        <p:txBody>
          <a:bodyPr/>
          <a:lstStyle/>
          <a:p>
            <a:r>
              <a:rPr lang="en-US" smtClean="0"/>
              <a:t>Powered by Adeniyi Giwa</a:t>
            </a:r>
            <a:endParaRPr lang="en-US"/>
          </a:p>
        </p:txBody>
      </p:sp>
      <p:sp>
        <p:nvSpPr>
          <p:cNvPr id="6" name="Slide Number Placeholder 5">
            <a:extLst>
              <a:ext uri="{FF2B5EF4-FFF2-40B4-BE49-F238E27FC236}">
                <a16:creationId xmlns:a16="http://schemas.microsoft.com/office/drawing/2014/main" xmlns=""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4BC6257-C490-4059-9E97-16E46673C65A}"/>
              </a:ext>
            </a:extLst>
          </p:cNvPr>
          <p:cNvSpPr>
            <a:spLocks noGrp="1"/>
          </p:cNvSpPr>
          <p:nvPr>
            <p:ph type="dt" sz="half" idx="10"/>
          </p:nvPr>
        </p:nvSpPr>
        <p:spPr/>
        <p:txBody>
          <a:bodyPr/>
          <a:lstStyle/>
          <a:p>
            <a:fld id="{CB828C71-4058-4BBD-BB29-964B4ACE9F84}" type="datetime1">
              <a:rPr lang="en-US" smtClean="0"/>
              <a:t>5/7/2025</a:t>
            </a:fld>
            <a:endParaRPr lang="en-US"/>
          </a:p>
        </p:txBody>
      </p:sp>
      <p:sp>
        <p:nvSpPr>
          <p:cNvPr id="5" name="Footer Placeholder 4">
            <a:extLst>
              <a:ext uri="{FF2B5EF4-FFF2-40B4-BE49-F238E27FC236}">
                <a16:creationId xmlns:a16="http://schemas.microsoft.com/office/drawing/2014/main" xmlns="" id="{7A4051CD-74EC-43C1-9F21-D33BD297FC2D}"/>
              </a:ext>
            </a:extLst>
          </p:cNvPr>
          <p:cNvSpPr>
            <a:spLocks noGrp="1"/>
          </p:cNvSpPr>
          <p:nvPr>
            <p:ph type="ftr" sz="quarter" idx="11"/>
          </p:nvPr>
        </p:nvSpPr>
        <p:spPr/>
        <p:txBody>
          <a:bodyPr/>
          <a:lstStyle/>
          <a:p>
            <a:r>
              <a:rPr lang="en-US" smtClean="0"/>
              <a:t>Powered by Adeniyi Giwa</a:t>
            </a:r>
            <a:endParaRPr lang="en-US"/>
          </a:p>
        </p:txBody>
      </p:sp>
      <p:sp>
        <p:nvSpPr>
          <p:cNvPr id="6" name="Slide Number Placeholder 5">
            <a:extLst>
              <a:ext uri="{FF2B5EF4-FFF2-40B4-BE49-F238E27FC236}">
                <a16:creationId xmlns:a16="http://schemas.microsoft.com/office/drawing/2014/main" xmlns=""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861E48C-176E-4E60-8CB3-5425169963CD}"/>
              </a:ext>
            </a:extLst>
          </p:cNvPr>
          <p:cNvSpPr>
            <a:spLocks noGrp="1"/>
          </p:cNvSpPr>
          <p:nvPr>
            <p:ph type="dt" sz="half" idx="10"/>
          </p:nvPr>
        </p:nvSpPr>
        <p:spPr/>
        <p:txBody>
          <a:bodyPr/>
          <a:lstStyle/>
          <a:p>
            <a:fld id="{168EC2EE-1B1F-4E87-A353-D83FD50F3FD0}" type="datetime1">
              <a:rPr lang="en-US" smtClean="0"/>
              <a:t>5/7/2025</a:t>
            </a:fld>
            <a:endParaRPr lang="en-US"/>
          </a:p>
        </p:txBody>
      </p:sp>
      <p:sp>
        <p:nvSpPr>
          <p:cNvPr id="6" name="Footer Placeholder 5">
            <a:extLst>
              <a:ext uri="{FF2B5EF4-FFF2-40B4-BE49-F238E27FC236}">
                <a16:creationId xmlns:a16="http://schemas.microsoft.com/office/drawing/2014/main" xmlns="" id="{5852202B-C929-4B39-AF47-D17C38F868E8}"/>
              </a:ext>
            </a:extLst>
          </p:cNvPr>
          <p:cNvSpPr>
            <a:spLocks noGrp="1"/>
          </p:cNvSpPr>
          <p:nvPr>
            <p:ph type="ftr" sz="quarter" idx="11"/>
          </p:nvPr>
        </p:nvSpPr>
        <p:spPr/>
        <p:txBody>
          <a:bodyPr/>
          <a:lstStyle/>
          <a:p>
            <a:r>
              <a:rPr lang="en-US" smtClean="0"/>
              <a:t>Powered by Adeniyi Giwa</a:t>
            </a:r>
            <a:endParaRPr lang="en-US"/>
          </a:p>
        </p:txBody>
      </p:sp>
      <p:sp>
        <p:nvSpPr>
          <p:cNvPr id="7" name="Slide Number Placeholder 6">
            <a:extLst>
              <a:ext uri="{FF2B5EF4-FFF2-40B4-BE49-F238E27FC236}">
                <a16:creationId xmlns:a16="http://schemas.microsoft.com/office/drawing/2014/main" xmlns=""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A735923-3BB5-4F33-8E76-56665E95B55A}"/>
              </a:ext>
            </a:extLst>
          </p:cNvPr>
          <p:cNvSpPr>
            <a:spLocks noGrp="1"/>
          </p:cNvSpPr>
          <p:nvPr>
            <p:ph type="dt" sz="half" idx="10"/>
          </p:nvPr>
        </p:nvSpPr>
        <p:spPr/>
        <p:txBody>
          <a:bodyPr/>
          <a:lstStyle/>
          <a:p>
            <a:fld id="{400EC271-939C-42DC-92E6-D9DD769BA1B1}" type="datetime1">
              <a:rPr lang="en-US" smtClean="0"/>
              <a:t>5/7/2025</a:t>
            </a:fld>
            <a:endParaRPr lang="en-US"/>
          </a:p>
        </p:txBody>
      </p:sp>
      <p:sp>
        <p:nvSpPr>
          <p:cNvPr id="8" name="Footer Placeholder 7">
            <a:extLst>
              <a:ext uri="{FF2B5EF4-FFF2-40B4-BE49-F238E27FC236}">
                <a16:creationId xmlns:a16="http://schemas.microsoft.com/office/drawing/2014/main" xmlns="" id="{FA43FC79-7089-4373-88DC-12501E78201F}"/>
              </a:ext>
            </a:extLst>
          </p:cNvPr>
          <p:cNvSpPr>
            <a:spLocks noGrp="1"/>
          </p:cNvSpPr>
          <p:nvPr>
            <p:ph type="ftr" sz="quarter" idx="11"/>
          </p:nvPr>
        </p:nvSpPr>
        <p:spPr/>
        <p:txBody>
          <a:bodyPr/>
          <a:lstStyle/>
          <a:p>
            <a:r>
              <a:rPr lang="en-US" smtClean="0"/>
              <a:t>Powered by Adeniyi Giwa</a:t>
            </a:r>
            <a:endParaRPr lang="en-US"/>
          </a:p>
        </p:txBody>
      </p:sp>
      <p:sp>
        <p:nvSpPr>
          <p:cNvPr id="9" name="Slide Number Placeholder 8">
            <a:extLst>
              <a:ext uri="{FF2B5EF4-FFF2-40B4-BE49-F238E27FC236}">
                <a16:creationId xmlns:a16="http://schemas.microsoft.com/office/drawing/2014/main" xmlns=""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44CEFE7-D923-48C1-B2FE-8110829C69E3}"/>
              </a:ext>
            </a:extLst>
          </p:cNvPr>
          <p:cNvSpPr>
            <a:spLocks noGrp="1"/>
          </p:cNvSpPr>
          <p:nvPr>
            <p:ph type="dt" sz="half" idx="10"/>
          </p:nvPr>
        </p:nvSpPr>
        <p:spPr/>
        <p:txBody>
          <a:bodyPr/>
          <a:lstStyle/>
          <a:p>
            <a:fld id="{A6A810C9-2056-42B1-989F-6AAE9EEE0B51}" type="datetime1">
              <a:rPr lang="en-US" smtClean="0"/>
              <a:t>5/7/2025</a:t>
            </a:fld>
            <a:endParaRPr lang="en-US"/>
          </a:p>
        </p:txBody>
      </p:sp>
      <p:sp>
        <p:nvSpPr>
          <p:cNvPr id="4" name="Footer Placeholder 3">
            <a:extLst>
              <a:ext uri="{FF2B5EF4-FFF2-40B4-BE49-F238E27FC236}">
                <a16:creationId xmlns:a16="http://schemas.microsoft.com/office/drawing/2014/main" xmlns="" id="{A68F91C9-7841-4F7B-8F24-B5FF45B5B391}"/>
              </a:ext>
            </a:extLst>
          </p:cNvPr>
          <p:cNvSpPr>
            <a:spLocks noGrp="1"/>
          </p:cNvSpPr>
          <p:nvPr>
            <p:ph type="ftr" sz="quarter" idx="11"/>
          </p:nvPr>
        </p:nvSpPr>
        <p:spPr/>
        <p:txBody>
          <a:bodyPr/>
          <a:lstStyle/>
          <a:p>
            <a:r>
              <a:rPr lang="en-US" smtClean="0"/>
              <a:t>Powered by Adeniyi Giwa</a:t>
            </a:r>
            <a:endParaRPr lang="en-US"/>
          </a:p>
        </p:txBody>
      </p:sp>
      <p:sp>
        <p:nvSpPr>
          <p:cNvPr id="5" name="Slide Number Placeholder 4">
            <a:extLst>
              <a:ext uri="{FF2B5EF4-FFF2-40B4-BE49-F238E27FC236}">
                <a16:creationId xmlns:a16="http://schemas.microsoft.com/office/drawing/2014/main" xmlns=""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E8942B-5ECF-4556-91C2-496E4C52EF8A}"/>
              </a:ext>
            </a:extLst>
          </p:cNvPr>
          <p:cNvSpPr>
            <a:spLocks noGrp="1"/>
          </p:cNvSpPr>
          <p:nvPr>
            <p:ph type="dt" sz="half" idx="10"/>
          </p:nvPr>
        </p:nvSpPr>
        <p:spPr/>
        <p:txBody>
          <a:bodyPr/>
          <a:lstStyle/>
          <a:p>
            <a:fld id="{094F8E06-8B8C-4E6D-AA02-C903500546AA}" type="datetime1">
              <a:rPr lang="en-US" smtClean="0"/>
              <a:t>5/7/2025</a:t>
            </a:fld>
            <a:endParaRPr lang="en-US"/>
          </a:p>
        </p:txBody>
      </p:sp>
      <p:sp>
        <p:nvSpPr>
          <p:cNvPr id="3" name="Footer Placeholder 2">
            <a:extLst>
              <a:ext uri="{FF2B5EF4-FFF2-40B4-BE49-F238E27FC236}">
                <a16:creationId xmlns:a16="http://schemas.microsoft.com/office/drawing/2014/main" xmlns="" id="{3E1589EF-E9AD-45F7-BFBE-6F8AD3570337}"/>
              </a:ext>
            </a:extLst>
          </p:cNvPr>
          <p:cNvSpPr>
            <a:spLocks noGrp="1"/>
          </p:cNvSpPr>
          <p:nvPr>
            <p:ph type="ftr" sz="quarter" idx="11"/>
          </p:nvPr>
        </p:nvSpPr>
        <p:spPr/>
        <p:txBody>
          <a:bodyPr/>
          <a:lstStyle/>
          <a:p>
            <a:r>
              <a:rPr lang="en-US" smtClean="0"/>
              <a:t>Powered by Adeniyi Giwa</a:t>
            </a:r>
            <a:endParaRPr lang="en-US"/>
          </a:p>
        </p:txBody>
      </p:sp>
      <p:sp>
        <p:nvSpPr>
          <p:cNvPr id="4" name="Slide Number Placeholder 3">
            <a:extLst>
              <a:ext uri="{FF2B5EF4-FFF2-40B4-BE49-F238E27FC236}">
                <a16:creationId xmlns:a16="http://schemas.microsoft.com/office/drawing/2014/main" xmlns=""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A60C32E-3427-4696-A55A-56886EA24AEB}"/>
              </a:ext>
            </a:extLst>
          </p:cNvPr>
          <p:cNvSpPr>
            <a:spLocks noGrp="1"/>
          </p:cNvSpPr>
          <p:nvPr>
            <p:ph type="dt" sz="half" idx="10"/>
          </p:nvPr>
        </p:nvSpPr>
        <p:spPr/>
        <p:txBody>
          <a:bodyPr/>
          <a:lstStyle/>
          <a:p>
            <a:fld id="{4F96CD72-619E-49F6-8994-A2FB8E7AFCB6}" type="datetime1">
              <a:rPr lang="en-US" smtClean="0"/>
              <a:t>5/7/2025</a:t>
            </a:fld>
            <a:endParaRPr lang="en-US"/>
          </a:p>
        </p:txBody>
      </p:sp>
      <p:sp>
        <p:nvSpPr>
          <p:cNvPr id="6" name="Footer Placeholder 5">
            <a:extLst>
              <a:ext uri="{FF2B5EF4-FFF2-40B4-BE49-F238E27FC236}">
                <a16:creationId xmlns:a16="http://schemas.microsoft.com/office/drawing/2014/main" xmlns="" id="{7DDFE526-7D20-4EC0-9624-E779812957B3}"/>
              </a:ext>
            </a:extLst>
          </p:cNvPr>
          <p:cNvSpPr>
            <a:spLocks noGrp="1"/>
          </p:cNvSpPr>
          <p:nvPr>
            <p:ph type="ftr" sz="quarter" idx="11"/>
          </p:nvPr>
        </p:nvSpPr>
        <p:spPr/>
        <p:txBody>
          <a:bodyPr/>
          <a:lstStyle/>
          <a:p>
            <a:r>
              <a:rPr lang="en-US" smtClean="0"/>
              <a:t>Powered by Adeniyi Giwa</a:t>
            </a:r>
            <a:endParaRPr lang="en-US"/>
          </a:p>
        </p:txBody>
      </p:sp>
      <p:sp>
        <p:nvSpPr>
          <p:cNvPr id="7" name="Slide Number Placeholder 6">
            <a:extLst>
              <a:ext uri="{FF2B5EF4-FFF2-40B4-BE49-F238E27FC236}">
                <a16:creationId xmlns:a16="http://schemas.microsoft.com/office/drawing/2014/main" xmlns=""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D19410E-A050-4AA2-BC89-EF52EB1C34F6}"/>
              </a:ext>
            </a:extLst>
          </p:cNvPr>
          <p:cNvSpPr>
            <a:spLocks noGrp="1"/>
          </p:cNvSpPr>
          <p:nvPr>
            <p:ph type="dt" sz="half" idx="10"/>
          </p:nvPr>
        </p:nvSpPr>
        <p:spPr/>
        <p:txBody>
          <a:bodyPr/>
          <a:lstStyle/>
          <a:p>
            <a:fld id="{A6002455-E92E-46C8-A1D0-846BA132D108}" type="datetime1">
              <a:rPr lang="en-US" smtClean="0"/>
              <a:t>5/7/2025</a:t>
            </a:fld>
            <a:endParaRPr lang="en-US"/>
          </a:p>
        </p:txBody>
      </p:sp>
      <p:sp>
        <p:nvSpPr>
          <p:cNvPr id="6" name="Footer Placeholder 5">
            <a:extLst>
              <a:ext uri="{FF2B5EF4-FFF2-40B4-BE49-F238E27FC236}">
                <a16:creationId xmlns:a16="http://schemas.microsoft.com/office/drawing/2014/main" xmlns="" id="{B0C23AB0-18A5-4589-926D-C00F68CFEA43}"/>
              </a:ext>
            </a:extLst>
          </p:cNvPr>
          <p:cNvSpPr>
            <a:spLocks noGrp="1"/>
          </p:cNvSpPr>
          <p:nvPr>
            <p:ph type="ftr" sz="quarter" idx="11"/>
          </p:nvPr>
        </p:nvSpPr>
        <p:spPr/>
        <p:txBody>
          <a:bodyPr/>
          <a:lstStyle/>
          <a:p>
            <a:r>
              <a:rPr lang="en-US" smtClean="0"/>
              <a:t>Powered by Adeniyi Giwa</a:t>
            </a:r>
            <a:endParaRPr lang="en-US"/>
          </a:p>
        </p:txBody>
      </p:sp>
      <p:sp>
        <p:nvSpPr>
          <p:cNvPr id="7" name="Slide Number Placeholder 6">
            <a:extLst>
              <a:ext uri="{FF2B5EF4-FFF2-40B4-BE49-F238E27FC236}">
                <a16:creationId xmlns:a16="http://schemas.microsoft.com/office/drawing/2014/main" xmlns=""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5CB39-5D62-4685-8A3A-555CAB067278}" type="datetime1">
              <a:rPr lang="en-US" smtClean="0"/>
              <a:t>5/7/2025</a:t>
            </a:fld>
            <a:endParaRPr lang="en-US"/>
          </a:p>
        </p:txBody>
      </p:sp>
      <p:sp>
        <p:nvSpPr>
          <p:cNvPr id="5" name="Footer Placeholder 4">
            <a:extLst>
              <a:ext uri="{FF2B5EF4-FFF2-40B4-BE49-F238E27FC236}">
                <a16:creationId xmlns:a16="http://schemas.microsoft.com/office/drawing/2014/main" xmlns=""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Powered by Adeniyi Giwa</a:t>
            </a:r>
            <a:endParaRPr lang="en-US"/>
          </a:p>
        </p:txBody>
      </p:sp>
      <p:sp>
        <p:nvSpPr>
          <p:cNvPr id="6" name="Slide Number Placeholder 5">
            <a:extLst>
              <a:ext uri="{FF2B5EF4-FFF2-40B4-BE49-F238E27FC236}">
                <a16:creationId xmlns:a16="http://schemas.microsoft.com/office/drawing/2014/main" xmlns=""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0A314AEA-D677-ACE7-31B3-F5E72A9B043E}"/>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India’s Crop Production Data Analysis</a:t>
            </a:r>
          </a:p>
          <a:p>
            <a:pPr>
              <a:lnSpc>
                <a:spcPct val="90000"/>
              </a:lnSpc>
              <a:spcBef>
                <a:spcPct val="0"/>
              </a:spcBef>
              <a:spcAft>
                <a:spcPts val="600"/>
              </a:spcAft>
            </a:pPr>
            <a:endParaRPr lang="en-US" sz="6600" kern="1200" dirty="0">
              <a:solidFill>
                <a:schemeClr val="tx1"/>
              </a:solidFill>
              <a:latin typeface="+mj-lt"/>
              <a:ea typeface="+mj-ea"/>
              <a:cs typeface="+mj-cs"/>
            </a:endParaRPr>
          </a:p>
        </p:txBody>
      </p:sp>
      <p:sp>
        <p:nvSpPr>
          <p:cNvPr id="2" name="Date Placeholder 1"/>
          <p:cNvSpPr>
            <a:spLocks noGrp="1"/>
          </p:cNvSpPr>
          <p:nvPr>
            <p:ph type="dt" sz="half" idx="10"/>
          </p:nvPr>
        </p:nvSpPr>
        <p:spPr/>
        <p:txBody>
          <a:bodyPr/>
          <a:lstStyle/>
          <a:p>
            <a:fld id="{E3F34F65-C567-457B-BF46-BB7F6B0BE433}" type="datetime1">
              <a:rPr lang="en-US" smtClean="0"/>
              <a:t>5/7/2025</a:t>
            </a:fld>
            <a:endParaRPr lang="en-US"/>
          </a:p>
        </p:txBody>
      </p:sp>
      <p:sp>
        <p:nvSpPr>
          <p:cNvPr id="4" name="Footer Placeholder 3"/>
          <p:cNvSpPr>
            <a:spLocks noGrp="1"/>
          </p:cNvSpPr>
          <p:nvPr>
            <p:ph type="ftr" sz="quarter" idx="11"/>
          </p:nvPr>
        </p:nvSpPr>
        <p:spPr/>
        <p:txBody>
          <a:bodyPr/>
          <a:lstStyle/>
          <a:p>
            <a:r>
              <a:rPr lang="en-US" smtClean="0"/>
              <a:t>Powered by Adeniyi Giwa</a:t>
            </a:r>
            <a:endParaRPr lang="en-US"/>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F148AA4-9960-2008-F3E0-6D226143466E}"/>
              </a:ext>
            </a:extLst>
          </p:cNvPr>
          <p:cNvSpPr>
            <a:spLocks noGrp="1"/>
          </p:cNvSpPr>
          <p:nvPr>
            <p:ph idx="1"/>
          </p:nvPr>
        </p:nvSpPr>
        <p:spPr>
          <a:xfrm>
            <a:off x="838200" y="1929384"/>
            <a:ext cx="10515600" cy="858434"/>
          </a:xfrm>
        </p:spPr>
        <p:txBody>
          <a:bodyPr>
            <a:normAutofit/>
          </a:bodyPr>
          <a:lstStyle/>
          <a:p>
            <a:pPr marL="0" indent="0">
              <a:buNone/>
            </a:pPr>
            <a:r>
              <a:rPr lang="en-US" sz="4400" dirty="0"/>
              <a:t>				</a:t>
            </a:r>
            <a:r>
              <a:rPr lang="en-US" sz="5400" dirty="0"/>
              <a:t>Thank you</a:t>
            </a:r>
          </a:p>
        </p:txBody>
      </p:sp>
      <p:sp>
        <p:nvSpPr>
          <p:cNvPr id="2" name="Date Placeholder 1"/>
          <p:cNvSpPr>
            <a:spLocks noGrp="1"/>
          </p:cNvSpPr>
          <p:nvPr>
            <p:ph type="dt" sz="half" idx="10"/>
          </p:nvPr>
        </p:nvSpPr>
        <p:spPr/>
        <p:txBody>
          <a:bodyPr/>
          <a:lstStyle/>
          <a:p>
            <a:fld id="{124AC3F2-A082-47A5-8B86-DA7D2F6CCF56}" type="datetime1">
              <a:rPr lang="en-US" smtClean="0"/>
              <a:t>5/7/2025</a:t>
            </a:fld>
            <a:endParaRPr lang="en-US"/>
          </a:p>
        </p:txBody>
      </p:sp>
      <p:sp>
        <p:nvSpPr>
          <p:cNvPr id="4" name="Footer Placeholder 3"/>
          <p:cNvSpPr>
            <a:spLocks noGrp="1"/>
          </p:cNvSpPr>
          <p:nvPr>
            <p:ph type="ftr" sz="quarter" idx="11"/>
          </p:nvPr>
        </p:nvSpPr>
        <p:spPr/>
        <p:txBody>
          <a:bodyPr/>
          <a:lstStyle/>
          <a:p>
            <a:r>
              <a:rPr lang="en-US" smtClean="0"/>
              <a:t>Powered by Adeniyi Giwa</a:t>
            </a:r>
            <a:endParaRPr lang="en-US"/>
          </a:p>
        </p:txBody>
      </p:sp>
    </p:spTree>
    <p:extLst>
      <p:ext uri="{BB962C8B-B14F-4D97-AF65-F5344CB8AC3E}">
        <p14:creationId xmlns:p14="http://schemas.microsoft.com/office/powerpoint/2010/main" val="39653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0ABBEE4-A471-D101-8BDA-874F927EBB3F}"/>
              </a:ext>
            </a:extLst>
          </p:cNvPr>
          <p:cNvSpPr>
            <a:spLocks noGrp="1"/>
          </p:cNvSpPr>
          <p:nvPr>
            <p:ph type="title"/>
          </p:nvPr>
        </p:nvSpPr>
        <p:spPr>
          <a:xfrm>
            <a:off x="838200" y="365125"/>
            <a:ext cx="10515600" cy="1325563"/>
          </a:xfrm>
        </p:spPr>
        <p:txBody>
          <a:bodyPr>
            <a:normAutofit/>
          </a:bodyPr>
          <a:lstStyle/>
          <a:p>
            <a:r>
              <a:rPr lang="en-US" sz="5400" dirty="0"/>
              <a:t>Data Collection</a:t>
            </a:r>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BE4E3543-BD45-0C66-C496-F9B57E739DC7}"/>
              </a:ext>
            </a:extLst>
          </p:cNvPr>
          <p:cNvSpPr>
            <a:spLocks noGrp="1"/>
          </p:cNvSpPr>
          <p:nvPr>
            <p:ph idx="1"/>
          </p:nvPr>
        </p:nvSpPr>
        <p:spPr>
          <a:xfrm>
            <a:off x="838200" y="1929384"/>
            <a:ext cx="10515600" cy="4251960"/>
          </a:xfrm>
        </p:spPr>
        <p:txBody>
          <a:bodyPr>
            <a:normAutofit/>
          </a:bodyPr>
          <a:lstStyle/>
          <a:p>
            <a:r>
              <a:rPr lang="en-US" sz="2200"/>
              <a:t>Crop Production = India’s Government website</a:t>
            </a:r>
          </a:p>
          <a:p>
            <a:r>
              <a:rPr lang="en-US" sz="2200"/>
              <a:t>Population = Web scraping</a:t>
            </a:r>
          </a:p>
          <a:p>
            <a:r>
              <a:rPr lang="en-US" sz="2200"/>
              <a:t>Rainfall = Kaggle</a:t>
            </a:r>
          </a:p>
        </p:txBody>
      </p:sp>
      <p:sp>
        <p:nvSpPr>
          <p:cNvPr id="4" name="Date Placeholder 3"/>
          <p:cNvSpPr>
            <a:spLocks noGrp="1"/>
          </p:cNvSpPr>
          <p:nvPr>
            <p:ph type="dt" sz="half" idx="10"/>
          </p:nvPr>
        </p:nvSpPr>
        <p:spPr/>
        <p:txBody>
          <a:bodyPr/>
          <a:lstStyle/>
          <a:p>
            <a:fld id="{20E7518C-F995-4953-9828-82C0B4EE8AF0}" type="datetime1">
              <a:rPr lang="en-US" smtClean="0"/>
              <a:t>5/7/2025</a:t>
            </a:fld>
            <a:endParaRPr lang="en-US"/>
          </a:p>
        </p:txBody>
      </p:sp>
      <p:sp>
        <p:nvSpPr>
          <p:cNvPr id="5" name="Footer Placeholder 4"/>
          <p:cNvSpPr>
            <a:spLocks noGrp="1"/>
          </p:cNvSpPr>
          <p:nvPr>
            <p:ph type="ftr" sz="quarter" idx="11"/>
          </p:nvPr>
        </p:nvSpPr>
        <p:spPr/>
        <p:txBody>
          <a:bodyPr/>
          <a:lstStyle/>
          <a:p>
            <a:r>
              <a:rPr lang="en-US" smtClean="0"/>
              <a:t>Powered by Adeniyi Giwa</a:t>
            </a:r>
            <a:endParaRPr lang="en-US"/>
          </a:p>
        </p:txBody>
      </p:sp>
    </p:spTree>
    <p:extLst>
      <p:ext uri="{BB962C8B-B14F-4D97-AF65-F5344CB8AC3E}">
        <p14:creationId xmlns:p14="http://schemas.microsoft.com/office/powerpoint/2010/main" val="322101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EFB97C48-70FD-5425-0D00-1A1BF5E92566}"/>
              </a:ext>
            </a:extLst>
          </p:cNvPr>
          <p:cNvSpPr txBox="1"/>
          <p:nvPr/>
        </p:nvSpPr>
        <p:spPr>
          <a:xfrm>
            <a:off x="3494762" y="1201175"/>
            <a:ext cx="4481582" cy="369332"/>
          </a:xfrm>
          <a:prstGeom prst="rect">
            <a:avLst/>
          </a:prstGeom>
          <a:noFill/>
        </p:spPr>
        <p:txBody>
          <a:bodyPr wrap="square" rtlCol="0">
            <a:spAutoFit/>
          </a:bodyPr>
          <a:lstStyle/>
          <a:p>
            <a:pPr algn="ctr"/>
            <a:r>
              <a:rPr lang="en-US" dirty="0"/>
              <a:t>Highest crop producing states (1997 - 2019)</a:t>
            </a:r>
          </a:p>
        </p:txBody>
      </p:sp>
      <p:pic>
        <p:nvPicPr>
          <p:cNvPr id="10" name="slide2" descr="Sheet 24">
            <a:extLst>
              <a:ext uri="{FF2B5EF4-FFF2-40B4-BE49-F238E27FC236}">
                <a16:creationId xmlns:a16="http://schemas.microsoft.com/office/drawing/2014/main" xmlns="" id="{33EAA893-9B86-E8E0-3545-5C0F0E8043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10778"/>
            <a:ext cx="12192000" cy="1913124"/>
          </a:xfrm>
          <a:prstGeom prst="rect">
            <a:avLst/>
          </a:prstGeom>
        </p:spPr>
      </p:pic>
      <p:sp>
        <p:nvSpPr>
          <p:cNvPr id="2" name="Date Placeholder 1"/>
          <p:cNvSpPr>
            <a:spLocks noGrp="1"/>
          </p:cNvSpPr>
          <p:nvPr>
            <p:ph type="dt" sz="half" idx="10"/>
          </p:nvPr>
        </p:nvSpPr>
        <p:spPr/>
        <p:txBody>
          <a:bodyPr/>
          <a:lstStyle/>
          <a:p>
            <a:fld id="{A3866DAB-603E-4E74-9D26-D9DAAB328A02}" type="datetime1">
              <a:rPr lang="en-US" smtClean="0"/>
              <a:t>5/7/2025</a:t>
            </a:fld>
            <a:endParaRPr lang="en-US"/>
          </a:p>
        </p:txBody>
      </p:sp>
      <p:sp>
        <p:nvSpPr>
          <p:cNvPr id="3" name="Footer Placeholder 2"/>
          <p:cNvSpPr>
            <a:spLocks noGrp="1"/>
          </p:cNvSpPr>
          <p:nvPr>
            <p:ph type="ftr" sz="quarter" idx="11"/>
          </p:nvPr>
        </p:nvSpPr>
        <p:spPr/>
        <p:txBody>
          <a:bodyPr/>
          <a:lstStyle/>
          <a:p>
            <a:r>
              <a:rPr lang="en-US" smtClean="0"/>
              <a:t>Powered by Adeniyi Giwa</a:t>
            </a:r>
            <a:endParaRPr lang="en-US"/>
          </a:p>
        </p:txBody>
      </p:sp>
    </p:spTree>
    <p:extLst>
      <p:ext uri="{BB962C8B-B14F-4D97-AF65-F5344CB8AC3E}">
        <p14:creationId xmlns:p14="http://schemas.microsoft.com/office/powerpoint/2010/main" val="41527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3" descr="States producing in Monsoon">
            <a:extLst>
              <a:ext uri="{FF2B5EF4-FFF2-40B4-BE49-F238E27FC236}">
                <a16:creationId xmlns:a16="http://schemas.microsoft.com/office/drawing/2014/main" xmlns="" id="{A55897E0-FDEA-0271-915E-65FE64BF5E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95790"/>
            <a:ext cx="12192000" cy="2266419"/>
          </a:xfrm>
          <a:prstGeom prst="rect">
            <a:avLst/>
          </a:prstGeom>
        </p:spPr>
      </p:pic>
      <p:sp>
        <p:nvSpPr>
          <p:cNvPr id="3" name="Date Placeholder 2"/>
          <p:cNvSpPr>
            <a:spLocks noGrp="1"/>
          </p:cNvSpPr>
          <p:nvPr>
            <p:ph type="dt" sz="half" idx="10"/>
          </p:nvPr>
        </p:nvSpPr>
        <p:spPr/>
        <p:txBody>
          <a:bodyPr/>
          <a:lstStyle/>
          <a:p>
            <a:fld id="{3F0B64B5-31C2-4343-B6C9-9C63212E4029}" type="datetime1">
              <a:rPr lang="en-US" smtClean="0"/>
              <a:t>5/7/2025</a:t>
            </a:fld>
            <a:endParaRPr lang="en-US"/>
          </a:p>
        </p:txBody>
      </p:sp>
      <p:sp>
        <p:nvSpPr>
          <p:cNvPr id="4" name="Footer Placeholder 3"/>
          <p:cNvSpPr>
            <a:spLocks noGrp="1"/>
          </p:cNvSpPr>
          <p:nvPr>
            <p:ph type="ftr" sz="quarter" idx="11"/>
          </p:nvPr>
        </p:nvSpPr>
        <p:spPr/>
        <p:txBody>
          <a:bodyPr/>
          <a:lstStyle/>
          <a:p>
            <a:r>
              <a:rPr lang="en-US" smtClean="0"/>
              <a:t>Powered by Adeniyi Giwa</a:t>
            </a:r>
            <a:endParaRPr lang="en-US"/>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2" descr="States producing in Winter">
            <a:extLst>
              <a:ext uri="{FF2B5EF4-FFF2-40B4-BE49-F238E27FC236}">
                <a16:creationId xmlns:a16="http://schemas.microsoft.com/office/drawing/2014/main" xmlns="" id="{C8495B19-0E40-94C7-D84F-B3B21CC1B6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051" y="3068410"/>
            <a:ext cx="10905066" cy="2371850"/>
          </a:xfrm>
          <a:prstGeom prst="rect">
            <a:avLst/>
          </a:prstGeom>
          <a:ln>
            <a:noFill/>
          </a:ln>
        </p:spPr>
      </p:pic>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A4AAA51-82C0-48B6-BB45-34B3D7D6B60E}" type="datetime1">
              <a:rPr lang="en-US" smtClean="0"/>
              <a:t>5/7/2025</a:t>
            </a:fld>
            <a:endParaRPr lang="en-US"/>
          </a:p>
        </p:txBody>
      </p:sp>
      <p:sp>
        <p:nvSpPr>
          <p:cNvPr id="4" name="Footer Placeholder 3"/>
          <p:cNvSpPr>
            <a:spLocks noGrp="1"/>
          </p:cNvSpPr>
          <p:nvPr>
            <p:ph type="ftr" sz="quarter" idx="11"/>
          </p:nvPr>
        </p:nvSpPr>
        <p:spPr/>
        <p:txBody>
          <a:bodyPr/>
          <a:lstStyle/>
          <a:p>
            <a:r>
              <a:rPr lang="en-US" smtClean="0"/>
              <a:t>Powered by Adeniyi Giwa</a:t>
            </a:r>
            <a:endParaRPr lang="en-US"/>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2" descr="Wheat and Rice_stats">
            <a:extLst>
              <a:ext uri="{FF2B5EF4-FFF2-40B4-BE49-F238E27FC236}">
                <a16:creationId xmlns:a16="http://schemas.microsoft.com/office/drawing/2014/main" xmlns="" id="{AA37F427-E0A1-CAB8-A776-84F822257D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82" y="998876"/>
            <a:ext cx="12192000" cy="5429770"/>
          </a:xfrm>
          <a:prstGeom prst="rect">
            <a:avLst/>
          </a:prstGeom>
        </p:spPr>
      </p:pic>
      <p:sp>
        <p:nvSpPr>
          <p:cNvPr id="5" name="TextBox 4">
            <a:extLst>
              <a:ext uri="{FF2B5EF4-FFF2-40B4-BE49-F238E27FC236}">
                <a16:creationId xmlns:a16="http://schemas.microsoft.com/office/drawing/2014/main" xmlns="" id="{6D83639B-8BB5-F0F1-077A-DF7E4E23E1E2}"/>
              </a:ext>
            </a:extLst>
          </p:cNvPr>
          <p:cNvSpPr txBox="1"/>
          <p:nvPr/>
        </p:nvSpPr>
        <p:spPr>
          <a:xfrm>
            <a:off x="3786881" y="517437"/>
            <a:ext cx="3817199" cy="523220"/>
          </a:xfrm>
          <a:prstGeom prst="rect">
            <a:avLst/>
          </a:prstGeom>
          <a:noFill/>
        </p:spPr>
        <p:txBody>
          <a:bodyPr wrap="none" rtlCol="0">
            <a:spAutoFit/>
          </a:bodyPr>
          <a:lstStyle/>
          <a:p>
            <a:r>
              <a:rPr lang="en-US" sz="2800" dirty="0"/>
              <a:t>Wheat and Rice statistics</a:t>
            </a:r>
          </a:p>
        </p:txBody>
      </p:sp>
      <p:sp>
        <p:nvSpPr>
          <p:cNvPr id="2" name="Date Placeholder 1"/>
          <p:cNvSpPr>
            <a:spLocks noGrp="1"/>
          </p:cNvSpPr>
          <p:nvPr>
            <p:ph type="dt" sz="half" idx="10"/>
          </p:nvPr>
        </p:nvSpPr>
        <p:spPr/>
        <p:txBody>
          <a:bodyPr/>
          <a:lstStyle/>
          <a:p>
            <a:fld id="{AC552874-5114-442C-B664-D0A24A7A947B}" type="datetime1">
              <a:rPr lang="en-US" smtClean="0"/>
              <a:t>5/7/2025</a:t>
            </a:fld>
            <a:endParaRPr lang="en-US"/>
          </a:p>
        </p:txBody>
      </p:sp>
      <p:sp>
        <p:nvSpPr>
          <p:cNvPr id="3" name="Footer Placeholder 2"/>
          <p:cNvSpPr>
            <a:spLocks noGrp="1"/>
          </p:cNvSpPr>
          <p:nvPr>
            <p:ph type="ftr" sz="quarter" idx="11"/>
          </p:nvPr>
        </p:nvSpPr>
        <p:spPr/>
        <p:txBody>
          <a:bodyPr/>
          <a:lstStyle/>
          <a:p>
            <a:r>
              <a:rPr lang="en-US" smtClean="0"/>
              <a:t>Powered by Adeniyi Giwa</a:t>
            </a:r>
            <a:endParaRPr lang="en-US"/>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3060C83-F051-4F0E-ABAD-AA0DFC48B2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xmlns="" id="{83C98ABE-055B-441F-B07E-44F97F083C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29FDB030-9B49-4CED-8CCD-4D99382388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3783CA14-24A1-485C-8B30-D6A5D87987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9A97C86A-04D6-40F7-AE84-31AB43E6A8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xmlns="" id="{FF9F2414-84E8-453E-B1F3-389FDE8192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9" descr="Production vs Rainfall">
            <a:extLst>
              <a:ext uri="{FF2B5EF4-FFF2-40B4-BE49-F238E27FC236}">
                <a16:creationId xmlns:a16="http://schemas.microsoft.com/office/drawing/2014/main" xmlns="" id="{981240F7-0B89-7357-5086-675B9BC0CD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467" y="920834"/>
            <a:ext cx="10905066" cy="5016330"/>
          </a:xfrm>
          <a:prstGeom prst="rect">
            <a:avLst/>
          </a:prstGeom>
          <a:ln>
            <a:noFill/>
          </a:ln>
        </p:spPr>
      </p:pic>
      <p:sp>
        <p:nvSpPr>
          <p:cNvPr id="19" name="Isosceles Triangle 18">
            <a:extLst>
              <a:ext uri="{FF2B5EF4-FFF2-40B4-BE49-F238E27FC236}">
                <a16:creationId xmlns:a16="http://schemas.microsoft.com/office/drawing/2014/main" xmlns="" id="{3ECA69A1-7536-43AC-85EF-C7106179F5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293E92D5-1EE4-4098-A545-DAFC87DC3302}" type="datetime1">
              <a:rPr lang="en-US" smtClean="0"/>
              <a:t>5/7/2025</a:t>
            </a:fld>
            <a:endParaRPr lang="en-US"/>
          </a:p>
        </p:txBody>
      </p:sp>
      <p:sp>
        <p:nvSpPr>
          <p:cNvPr id="4" name="Footer Placeholder 3"/>
          <p:cNvSpPr>
            <a:spLocks noGrp="1"/>
          </p:cNvSpPr>
          <p:nvPr>
            <p:ph type="ftr" sz="quarter" idx="11"/>
          </p:nvPr>
        </p:nvSpPr>
        <p:spPr/>
        <p:txBody>
          <a:bodyPr/>
          <a:lstStyle/>
          <a:p>
            <a:r>
              <a:rPr lang="en-US" smtClean="0"/>
              <a:t>Powered by Adeniyi Giwa</a:t>
            </a:r>
            <a:endParaRPr lang="en-US"/>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EC90EF-2B67-9E4A-C60E-FEB10603F549}"/>
              </a:ext>
            </a:extLst>
          </p:cNvPr>
          <p:cNvSpPr txBox="1"/>
          <p:nvPr/>
        </p:nvSpPr>
        <p:spPr>
          <a:xfrm>
            <a:off x="2532502" y="376651"/>
            <a:ext cx="6818341" cy="523220"/>
          </a:xfrm>
          <a:prstGeom prst="rect">
            <a:avLst/>
          </a:prstGeom>
          <a:noFill/>
        </p:spPr>
        <p:txBody>
          <a:bodyPr wrap="none" rtlCol="0">
            <a:spAutoFit/>
          </a:bodyPr>
          <a:lstStyle/>
          <a:p>
            <a:r>
              <a:rPr lang="en-US" sz="2800" dirty="0"/>
              <a:t>Effect of rainfall on Crop Production in Winter</a:t>
            </a:r>
          </a:p>
        </p:txBody>
      </p:sp>
      <p:pic>
        <p:nvPicPr>
          <p:cNvPr id="6" name="slide2" descr="Dashboard 4">
            <a:extLst>
              <a:ext uri="{FF2B5EF4-FFF2-40B4-BE49-F238E27FC236}">
                <a16:creationId xmlns:a16="http://schemas.microsoft.com/office/drawing/2014/main" xmlns="" id="{9BD6AC67-8194-92EC-8C46-474544151A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53" y="899871"/>
            <a:ext cx="12192000" cy="5315474"/>
          </a:xfrm>
          <a:prstGeom prst="rect">
            <a:avLst/>
          </a:prstGeom>
        </p:spPr>
      </p:pic>
      <p:sp>
        <p:nvSpPr>
          <p:cNvPr id="2" name="Date Placeholder 1"/>
          <p:cNvSpPr>
            <a:spLocks noGrp="1"/>
          </p:cNvSpPr>
          <p:nvPr>
            <p:ph type="dt" sz="half" idx="10"/>
          </p:nvPr>
        </p:nvSpPr>
        <p:spPr/>
        <p:txBody>
          <a:bodyPr/>
          <a:lstStyle/>
          <a:p>
            <a:fld id="{A1E29DD1-B528-49F3-A449-3E629359F966}" type="datetime1">
              <a:rPr lang="en-US" smtClean="0"/>
              <a:t>5/7/2025</a:t>
            </a:fld>
            <a:endParaRPr lang="en-US"/>
          </a:p>
        </p:txBody>
      </p:sp>
      <p:sp>
        <p:nvSpPr>
          <p:cNvPr id="4" name="Footer Placeholder 3"/>
          <p:cNvSpPr>
            <a:spLocks noGrp="1"/>
          </p:cNvSpPr>
          <p:nvPr>
            <p:ph type="ftr" sz="quarter" idx="11"/>
          </p:nvPr>
        </p:nvSpPr>
        <p:spPr/>
        <p:txBody>
          <a:bodyPr/>
          <a:lstStyle/>
          <a:p>
            <a:r>
              <a:rPr lang="en-US" smtClean="0"/>
              <a:t>Powered by Adeniyi Giwa</a:t>
            </a:r>
            <a:endParaRPr lang="en-US"/>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19" descr="Population vs Production Growth">
            <a:extLst>
              <a:ext uri="{FF2B5EF4-FFF2-40B4-BE49-F238E27FC236}">
                <a16:creationId xmlns:a16="http://schemas.microsoft.com/office/drawing/2014/main" xmlns="" id="{487EA9EE-C8D0-26D5-EF6A-7607F10AD8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809825"/>
            <a:ext cx="12192000" cy="5272544"/>
          </a:xfrm>
          <a:prstGeom prst="rect">
            <a:avLst/>
          </a:prstGeom>
        </p:spPr>
      </p:pic>
      <p:sp>
        <p:nvSpPr>
          <p:cNvPr id="3" name="TextBox 2">
            <a:extLst>
              <a:ext uri="{FF2B5EF4-FFF2-40B4-BE49-F238E27FC236}">
                <a16:creationId xmlns:a16="http://schemas.microsoft.com/office/drawing/2014/main" xmlns="" id="{6521EC10-6DB3-2E99-F023-43DBE0EE106B}"/>
              </a:ext>
            </a:extLst>
          </p:cNvPr>
          <p:cNvSpPr txBox="1"/>
          <p:nvPr/>
        </p:nvSpPr>
        <p:spPr>
          <a:xfrm>
            <a:off x="3268719" y="363255"/>
            <a:ext cx="5654561" cy="523220"/>
          </a:xfrm>
          <a:prstGeom prst="rect">
            <a:avLst/>
          </a:prstGeom>
          <a:noFill/>
        </p:spPr>
        <p:txBody>
          <a:bodyPr wrap="none" rtlCol="0">
            <a:spAutoFit/>
          </a:bodyPr>
          <a:lstStyle/>
          <a:p>
            <a:r>
              <a:rPr lang="en-US" sz="2800" dirty="0"/>
              <a:t>Growth of population and production</a:t>
            </a:r>
          </a:p>
        </p:txBody>
      </p:sp>
      <p:sp>
        <p:nvSpPr>
          <p:cNvPr id="4" name="Date Placeholder 3"/>
          <p:cNvSpPr>
            <a:spLocks noGrp="1"/>
          </p:cNvSpPr>
          <p:nvPr>
            <p:ph type="dt" sz="half" idx="10"/>
          </p:nvPr>
        </p:nvSpPr>
        <p:spPr/>
        <p:txBody>
          <a:bodyPr/>
          <a:lstStyle/>
          <a:p>
            <a:fld id="{26709D19-12A9-447C-81C3-CE3E355C4FFF}" type="datetime1">
              <a:rPr lang="en-US" smtClean="0"/>
              <a:t>5/7/2025</a:t>
            </a:fld>
            <a:endParaRPr lang="en-US"/>
          </a:p>
        </p:txBody>
      </p:sp>
      <p:sp>
        <p:nvSpPr>
          <p:cNvPr id="5" name="Footer Placeholder 4"/>
          <p:cNvSpPr>
            <a:spLocks noGrp="1"/>
          </p:cNvSpPr>
          <p:nvPr>
            <p:ph type="ftr" sz="quarter" idx="11"/>
          </p:nvPr>
        </p:nvSpPr>
        <p:spPr/>
        <p:txBody>
          <a:bodyPr/>
          <a:lstStyle/>
          <a:p>
            <a:r>
              <a:rPr lang="en-US" smtClean="0"/>
              <a:t>Powered by Adeniyi Giwa</a:t>
            </a:r>
            <a:endParaRPr lang="en-US"/>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TotalTime>
  <Words>837</Words>
  <Application>Microsoft Office PowerPoint</Application>
  <PresentationFormat>Widescreen</PresentationFormat>
  <Paragraphs>67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Arial</vt:lpstr>
      <vt:lpstr>Calibri</vt:lpstr>
      <vt:lpstr>Calibri Light</vt:lpstr>
      <vt:lpstr>Office Theme</vt:lpstr>
      <vt:lpstr>PowerPoint Presentation</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cp:revision>
  <dcterms:created xsi:type="dcterms:W3CDTF">2023-07-06T09:56:30Z</dcterms:created>
  <dcterms:modified xsi:type="dcterms:W3CDTF">2025-05-06T23:25:56Z</dcterms:modified>
</cp:coreProperties>
</file>