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171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0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57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2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2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9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5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28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29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44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909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CE26F4-7E3A-4364-973A-C30F23441B8D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42C12D9-526B-489C-A15E-0B14DC18B6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783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DD02-81C8-4250-AD19-4B91F80B6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Junior Web Developer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CFE8-7365-48AB-83E8-F44EA6C65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Suhardi</a:t>
            </a:r>
            <a:r>
              <a:rPr lang="en-US" dirty="0"/>
              <a:t> Rustam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EB109-4921-4BED-A4E7-AC516A7042F7}"/>
              </a:ext>
            </a:extLst>
          </p:cNvPr>
          <p:cNvSpPr/>
          <p:nvPr/>
        </p:nvSpPr>
        <p:spPr>
          <a:xfrm>
            <a:off x="796637" y="2105943"/>
            <a:ext cx="5509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Presentasi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Tugas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291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344825-BDD6-4829-8063-A00677B4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7" y="110387"/>
            <a:ext cx="9579886" cy="64229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62C71-E108-4A59-91FA-72D91F8E2D69}"/>
              </a:ext>
            </a:extLst>
          </p:cNvPr>
          <p:cNvSpPr/>
          <p:nvPr/>
        </p:nvSpPr>
        <p:spPr>
          <a:xfrm>
            <a:off x="10070216" y="469167"/>
            <a:ext cx="1749287" cy="131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dan Menu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5E3B0-21AC-4CAE-83B7-580C60BD2C14}"/>
              </a:ext>
            </a:extLst>
          </p:cNvPr>
          <p:cNvSpPr/>
          <p:nvPr/>
        </p:nvSpPr>
        <p:spPr>
          <a:xfrm>
            <a:off x="10070216" y="3485866"/>
            <a:ext cx="1749287" cy="131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</a:t>
            </a:r>
            <a:r>
              <a:rPr lang="en-US" dirty="0"/>
              <a:t>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14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309DE2-7896-4280-B240-8D4EC388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9"/>
            <a:ext cx="9369287" cy="60927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DA516C-F939-47EE-89A6-646CAC1F0557}"/>
              </a:ext>
            </a:extLst>
          </p:cNvPr>
          <p:cNvSpPr/>
          <p:nvPr/>
        </p:nvSpPr>
        <p:spPr>
          <a:xfrm>
            <a:off x="9674431" y="2216624"/>
            <a:ext cx="1749287" cy="131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</a:t>
            </a:r>
            <a:r>
              <a:rPr lang="en-US" dirty="0"/>
              <a:t> 2 dan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Fasilitas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896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C9F39E-9FF1-4618-91E3-00EBEAA6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6" y="97092"/>
            <a:ext cx="9726382" cy="623974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FC2821-0DEA-421B-8037-2B5FA3C3505A}"/>
              </a:ext>
            </a:extLst>
          </p:cNvPr>
          <p:cNvSpPr/>
          <p:nvPr/>
        </p:nvSpPr>
        <p:spPr>
          <a:xfrm>
            <a:off x="10442713" y="2298511"/>
            <a:ext cx="1749287" cy="131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Konten</a:t>
            </a:r>
            <a:r>
              <a:rPr lang="en-US" dirty="0"/>
              <a:t> 1 dan Info </a:t>
            </a:r>
            <a:r>
              <a:rPr lang="en-US" dirty="0" err="1"/>
              <a:t>Pemesanan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04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A123A-617A-4FBC-9A70-4E1E5B2AD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0"/>
            <a:ext cx="4850296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2D75DC-AE61-4130-8016-BF87774DE87B}"/>
              </a:ext>
            </a:extLst>
          </p:cNvPr>
          <p:cNvSpPr/>
          <p:nvPr/>
        </p:nvSpPr>
        <p:spPr>
          <a:xfrm>
            <a:off x="10070216" y="3485866"/>
            <a:ext cx="1749287" cy="131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446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9D1A0-3211-444D-B037-1514D6DA13DE}"/>
              </a:ext>
            </a:extLst>
          </p:cNvPr>
          <p:cNvSpPr/>
          <p:nvPr/>
        </p:nvSpPr>
        <p:spPr>
          <a:xfrm>
            <a:off x="2168900" y="3113109"/>
            <a:ext cx="4037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Terima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6049527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</TotalTime>
  <Words>28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Junior Web Developer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Web Developer</dc:title>
  <dc:creator>aixen</dc:creator>
  <cp:lastModifiedBy>aixen</cp:lastModifiedBy>
  <cp:revision>3</cp:revision>
  <dcterms:created xsi:type="dcterms:W3CDTF">2025-02-08T06:55:12Z</dcterms:created>
  <dcterms:modified xsi:type="dcterms:W3CDTF">2025-02-08T07:06:58Z</dcterms:modified>
</cp:coreProperties>
</file>