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0908-C9A5-41EC-8CF4-CADA7DBB526C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E6309-B275-465A-A573-DA9D06F85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D6B4-65C4-41DE-A18F-4899ECD0FCC4}" type="datetimeFigureOut">
              <a:rPr lang="en-US" smtClean="0"/>
              <a:t>12/7/2008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E62B-D73B-44EE-9F91-D008DF0AF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Home Calendaring and Notification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 </a:t>
            </a:r>
            <a:r>
              <a:rPr lang="en-US" dirty="0" err="1" smtClean="0"/>
              <a:t>Hojun</a:t>
            </a:r>
            <a:r>
              <a:rPr lang="en-US" dirty="0" smtClean="0"/>
              <a:t> </a:t>
            </a:r>
            <a:r>
              <a:rPr lang="en-US" dirty="0" err="1" smtClean="0"/>
              <a:t>Jaygarl</a:t>
            </a:r>
            <a:r>
              <a:rPr lang="en-US" dirty="0" smtClean="0"/>
              <a:t>, Nam Pham, Andrew </a:t>
            </a:r>
            <a:r>
              <a:rPr lang="en-US" dirty="0" err="1" smtClean="0"/>
              <a:t>Denner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:\userlevelcontr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97002"/>
            <a:ext cx="7839075" cy="706498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705600" y="6096000"/>
            <a:ext cx="2291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Sequence diagram for </a:t>
            </a:r>
          </a:p>
          <a:p>
            <a:r>
              <a:rPr lang="en-US" dirty="0" smtClean="0"/>
              <a:t>User level control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Brief introduction—Andrew </a:t>
            </a:r>
          </a:p>
          <a:p>
            <a:pPr lvl="1"/>
            <a:r>
              <a:rPr lang="en-US" dirty="0" smtClean="0"/>
              <a:t>Description—Andrew</a:t>
            </a:r>
          </a:p>
          <a:p>
            <a:pPr lvl="1"/>
            <a:r>
              <a:rPr lang="en-US" dirty="0" smtClean="0"/>
              <a:t>System Requirements—Nam</a:t>
            </a:r>
          </a:p>
          <a:p>
            <a:pPr lvl="1"/>
            <a:r>
              <a:rPr lang="en-US" dirty="0" smtClean="0"/>
              <a:t>System Verification—</a:t>
            </a:r>
            <a:r>
              <a:rPr lang="en-US" dirty="0" err="1" smtClean="0"/>
              <a:t>Hojun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Targeted user demographic elderly and disabled persons</a:t>
            </a:r>
          </a:p>
          <a:p>
            <a:r>
              <a:rPr lang="en-US" dirty="0" smtClean="0"/>
              <a:t>Users Unique Issues</a:t>
            </a:r>
          </a:p>
          <a:p>
            <a:pPr lvl="1"/>
            <a:r>
              <a:rPr lang="en-US" dirty="0" smtClean="0"/>
              <a:t>Decline in cognitive function</a:t>
            </a:r>
          </a:p>
          <a:p>
            <a:pPr lvl="1"/>
            <a:r>
              <a:rPr lang="en-US" dirty="0" smtClean="0"/>
              <a:t>Medical issues/Dietary needs</a:t>
            </a:r>
          </a:p>
          <a:p>
            <a:pPr lvl="1"/>
            <a:r>
              <a:rPr lang="en-US" dirty="0" smtClean="0"/>
              <a:t>Medical Appointments</a:t>
            </a:r>
          </a:p>
          <a:p>
            <a:pPr lvl="1"/>
            <a:r>
              <a:rPr lang="en-US" dirty="0" smtClean="0"/>
              <a:t>Other senior activities</a:t>
            </a:r>
          </a:p>
          <a:p>
            <a:r>
              <a:rPr lang="en-US" dirty="0" smtClean="0"/>
              <a:t>User’s desire to remain independent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existing systems</a:t>
            </a:r>
          </a:p>
          <a:p>
            <a:pPr lvl="1"/>
            <a:r>
              <a:rPr lang="en-US" dirty="0" smtClean="0"/>
              <a:t>Complex and “scary”</a:t>
            </a:r>
          </a:p>
          <a:p>
            <a:pPr lvl="1"/>
            <a:r>
              <a:rPr lang="en-US" dirty="0" smtClean="0"/>
              <a:t>Poorly integrated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Notification and Calendaring System (NCS) do?</a:t>
            </a:r>
          </a:p>
          <a:p>
            <a:pPr lvl="1"/>
            <a:r>
              <a:rPr lang="en-US" dirty="0" smtClean="0"/>
              <a:t>Schedule management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Nam will go into this further next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:\Calendering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38200" y="304800"/>
            <a:ext cx="11027940" cy="5715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939451" y="6324600"/>
            <a:ext cx="422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Diagram—</a:t>
            </a:r>
            <a:r>
              <a:rPr lang="en-US" dirty="0" err="1" smtClean="0"/>
              <a:t>Calendering</a:t>
            </a:r>
            <a:r>
              <a:rPr lang="en-US" dirty="0" smtClean="0"/>
              <a:t> Subsystem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:\Notification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9145510" cy="4419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939451" y="6324600"/>
            <a:ext cx="420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Diagram—Notification Subsystem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:\Class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55" y="152400"/>
            <a:ext cx="8987145" cy="6248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75265" y="6488668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:\Deployment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762000"/>
            <a:ext cx="10439400" cy="4953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324600" y="5791200"/>
            <a:ext cx="217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Smart Home Calendaring and Notification System</vt:lpstr>
      <vt:lpstr>Introduction</vt:lpstr>
      <vt:lpstr>Overview of System</vt:lpstr>
      <vt:lpstr>Overview of System (cont.)</vt:lpstr>
      <vt:lpstr>Overall description</vt:lpstr>
      <vt:lpstr>Slide 6</vt:lpstr>
      <vt:lpstr>Slide 7</vt:lpstr>
      <vt:lpstr>Slide 8</vt:lpstr>
      <vt:lpstr>Slide 9</vt:lpstr>
      <vt:lpstr>Slide 10</vt:lpstr>
    </vt:vector>
  </TitlesOfParts>
  <Company>Upekesoft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Calendaring and Notification System</dc:title>
  <dc:creator>Andrew Denner</dc:creator>
  <cp:lastModifiedBy>Andrew Denner</cp:lastModifiedBy>
  <cp:revision>7</cp:revision>
  <dcterms:created xsi:type="dcterms:W3CDTF">2008-12-07T17:19:07Z</dcterms:created>
  <dcterms:modified xsi:type="dcterms:W3CDTF">2008-12-07T18:23:55Z</dcterms:modified>
</cp:coreProperties>
</file>