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6" r:id="rId6"/>
    <p:sldId id="271" r:id="rId7"/>
    <p:sldId id="27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38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13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70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4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096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32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342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85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60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19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10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58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16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9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54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0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BB86-F09E-4FED-B7A5-8D3B59B06E94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0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latin typeface="+mj-ea"/>
              </a:rPr>
              <a:t>Web</a:t>
            </a:r>
            <a:r>
              <a:rPr lang="zh-TW" altLang="en-US">
                <a:latin typeface="+mj-ea"/>
              </a:rPr>
              <a:t>前端入門</a:t>
            </a:r>
            <a:r>
              <a:rPr lang="en-US" altLang="zh-TW">
                <a:latin typeface="+mj-ea"/>
              </a:rPr>
              <a:t>(</a:t>
            </a:r>
            <a:r>
              <a:rPr lang="zh-TW" altLang="en-US">
                <a:latin typeface="+mj-ea"/>
              </a:rPr>
              <a:t>一</a:t>
            </a:r>
            <a:r>
              <a:rPr lang="en-US" altLang="zh-TW">
                <a:latin typeface="+mj-ea"/>
              </a:rPr>
              <a:t>)</a:t>
            </a:r>
            <a:endParaRPr lang="zh-TW" altLang="en-US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5078444"/>
            <a:ext cx="7766936" cy="1096899"/>
          </a:xfrm>
        </p:spPr>
        <p:txBody>
          <a:bodyPr/>
          <a:lstStyle/>
          <a:p>
            <a:r>
              <a:rPr lang="zh-TW" altLang="en-US"/>
              <a:t>街口網絡 </a:t>
            </a:r>
            <a:r>
              <a:rPr lang="en-US" altLang="zh-TW"/>
              <a:t>Dennis</a:t>
            </a:r>
          </a:p>
        </p:txBody>
      </p:sp>
    </p:spTree>
    <p:extLst>
      <p:ext uri="{BB962C8B-B14F-4D97-AF65-F5344CB8AC3E}">
        <p14:creationId xmlns:p14="http://schemas.microsoft.com/office/powerpoint/2010/main" val="188964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298994"/>
            <a:ext cx="8596668" cy="1320800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27909"/>
            <a:ext cx="8596668" cy="52948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安裝 </a:t>
            </a:r>
            <a:r>
              <a:rPr lang="en-US" altLang="zh-TW" dirty="0"/>
              <a:t>Visual Studio Code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安裝 </a:t>
            </a:r>
            <a:r>
              <a:rPr lang="en-US" altLang="zh-TW" dirty="0"/>
              <a:t>Node.js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設定 </a:t>
            </a:r>
            <a:r>
              <a:rPr lang="en-US" altLang="zh-TW" dirty="0"/>
              <a:t>Visual Studio Code</a:t>
            </a:r>
            <a:r>
              <a:rPr lang="zh-TW" altLang="en-US" dirty="0"/>
              <a:t> </a:t>
            </a:r>
            <a:r>
              <a:rPr lang="en-US" altLang="zh-TW" dirty="0"/>
              <a:t>Debug Mode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設定 </a:t>
            </a:r>
            <a:r>
              <a:rPr lang="en-US" altLang="zh-TW" dirty="0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Remote</a:t>
            </a:r>
            <a:r>
              <a:rPr lang="zh-TW" altLang="en-US" dirty="0"/>
              <a:t> </a:t>
            </a:r>
            <a:r>
              <a:rPr lang="en-US" altLang="zh-TW" dirty="0"/>
              <a:t>Fork</a:t>
            </a:r>
            <a:r>
              <a:rPr lang="zh-TW" altLang="en-US" dirty="0"/>
              <a:t> </a:t>
            </a:r>
            <a:r>
              <a:rPr lang="en-US" altLang="zh-TW" dirty="0"/>
              <a:t>Sync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96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環境設定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Visual Studio Code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24296"/>
            <a:ext cx="8596668" cy="465037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/>
              <a:t>Download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TW" dirty="0">
                <a:hlinkClick r:id="rId2"/>
              </a:rPr>
              <a:t>https://code.visualstudio.com/download</a:t>
            </a:r>
            <a:endParaRPr lang="en-US" altLang="zh-TW" dirty="0"/>
          </a:p>
          <a:p>
            <a:pPr>
              <a:lnSpc>
                <a:spcPct val="200000"/>
              </a:lnSpc>
            </a:pPr>
            <a:r>
              <a:rPr lang="zh-TW" altLang="en-US" dirty="0"/>
              <a:t>設定 </a:t>
            </a:r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Format</a:t>
            </a:r>
            <a:r>
              <a:rPr lang="zh-TW" altLang="en-US" dirty="0"/>
              <a:t> 快速鍵 </a:t>
            </a:r>
            <a:r>
              <a:rPr lang="en-US" altLang="zh-TW" dirty="0"/>
              <a:t>“</a:t>
            </a:r>
            <a:r>
              <a:rPr lang="en-US" altLang="zh-TW" dirty="0" err="1"/>
              <a:t>ctrl+k</a:t>
            </a:r>
            <a:r>
              <a:rPr lang="en-US" altLang="zh-TW" dirty="0"/>
              <a:t> </a:t>
            </a:r>
            <a:r>
              <a:rPr lang="en-US" altLang="zh-TW" dirty="0" err="1"/>
              <a:t>ctrl+d</a:t>
            </a:r>
            <a:r>
              <a:rPr lang="en-US" altLang="zh-TW" dirty="0"/>
              <a:t>“</a:t>
            </a:r>
          </a:p>
          <a:p>
            <a:pPr marL="400050" lvl="1" indent="0">
              <a:lnSpc>
                <a:spcPct val="200000"/>
              </a:lnSpc>
              <a:buNone/>
            </a:pPr>
            <a:r>
              <a:rPr lang="en-US" altLang="zh-TW" dirty="0"/>
              <a:t>	</a:t>
            </a:r>
            <a:r>
              <a:rPr lang="zh-TW" altLang="en-US" dirty="0"/>
              <a:t>檔案 </a:t>
            </a:r>
            <a:r>
              <a:rPr lang="en-US" altLang="zh-TW" dirty="0"/>
              <a:t>=&gt;</a:t>
            </a:r>
            <a:r>
              <a:rPr lang="zh-TW" altLang="en-US" dirty="0"/>
              <a:t> 喜好設定 </a:t>
            </a:r>
            <a:r>
              <a:rPr lang="en-US" altLang="zh-TW" dirty="0"/>
              <a:t>=&gt;</a:t>
            </a:r>
            <a:r>
              <a:rPr lang="zh-TW" altLang="en-US" dirty="0"/>
              <a:t> 鍵盤快速鍵 </a:t>
            </a:r>
            <a:r>
              <a:rPr lang="en-US" altLang="zh-TW" dirty="0"/>
              <a:t>or Ctrl + Shift + P =&gt; </a:t>
            </a:r>
            <a:r>
              <a:rPr lang="en-US" altLang="zh-TW" dirty="0" err="1"/>
              <a:t>keybindings.json</a:t>
            </a:r>
            <a:endParaRPr lang="en-US" altLang="zh-TW" dirty="0"/>
          </a:p>
          <a:p>
            <a:pPr>
              <a:lnSpc>
                <a:spcPct val="200000"/>
              </a:lnSpc>
            </a:pPr>
            <a:r>
              <a:rPr lang="zh-TW" altLang="en-US" dirty="0"/>
              <a:t>貼上以下 </a:t>
            </a:r>
            <a:r>
              <a:rPr lang="en-US" altLang="zh-TW" dirty="0" err="1"/>
              <a:t>json</a:t>
            </a:r>
            <a:endParaRPr lang="en-US" altLang="zh-TW" dirty="0"/>
          </a:p>
          <a:p>
            <a:pPr marL="0" indent="0">
              <a:lnSpc>
                <a:spcPct val="200000"/>
              </a:lnSpc>
              <a:buNone/>
            </a:pPr>
            <a:r>
              <a:rPr lang="zh-TW" altLang="en-US" dirty="0"/>
              <a:t>   </a:t>
            </a:r>
            <a:r>
              <a:rPr lang="en-US" altLang="zh-TW" dirty="0"/>
              <a:t>[  {  "key": "</a:t>
            </a:r>
            <a:r>
              <a:rPr lang="en-US" altLang="zh-TW" dirty="0" err="1"/>
              <a:t>ctrl+k</a:t>
            </a:r>
            <a:r>
              <a:rPr lang="en-US" altLang="zh-TW" dirty="0"/>
              <a:t> </a:t>
            </a:r>
            <a:r>
              <a:rPr lang="en-US" altLang="zh-TW" dirty="0" err="1"/>
              <a:t>ctrl+d</a:t>
            </a:r>
            <a:r>
              <a:rPr lang="en-US" altLang="zh-TW" dirty="0"/>
              <a:t>",    "command": "</a:t>
            </a:r>
            <a:r>
              <a:rPr lang="en-US" altLang="zh-TW" dirty="0" err="1"/>
              <a:t>editor.action.format</a:t>
            </a:r>
            <a:r>
              <a:rPr lang="en-US" altLang="zh-TW" dirty="0"/>
              <a:t>"  } ]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483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環境設定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Visual Studio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76250"/>
            <a:ext cx="8596668" cy="5155475"/>
          </a:xfrm>
        </p:spPr>
        <p:txBody>
          <a:bodyPr/>
          <a:lstStyle/>
          <a:p>
            <a:r>
              <a:rPr lang="zh-TW" altLang="en-US"/>
              <a:t>設定瀏覽器開啟快速鍵 </a:t>
            </a:r>
            <a:r>
              <a:rPr lang="en-US" altLang="zh-TW"/>
              <a:t>“Ctrl + Shift + B”</a:t>
            </a:r>
          </a:p>
          <a:p>
            <a:endParaRPr lang="en-US" altLang="zh-TW"/>
          </a:p>
          <a:p>
            <a:r>
              <a:rPr lang="en-US" altLang="zh-TW"/>
              <a:t>Ctrl + Shift + P =&gt; Configure Task Runner </a:t>
            </a:r>
          </a:p>
          <a:p>
            <a:r>
              <a:rPr lang="zh-TW" altLang="en-US"/>
              <a:t>貼上以下 </a:t>
            </a:r>
            <a:r>
              <a:rPr lang="en-US" altLang="zh-TW" err="1"/>
              <a:t>json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	{    </a:t>
            </a:r>
          </a:p>
          <a:p>
            <a:pPr marL="0" indent="0">
              <a:buNone/>
            </a:pPr>
            <a:r>
              <a:rPr lang="en-US" altLang="zh-TW"/>
              <a:t>		"version": "0.1.0",    </a:t>
            </a:r>
          </a:p>
          <a:p>
            <a:pPr marL="0" indent="0">
              <a:buNone/>
            </a:pPr>
            <a:r>
              <a:rPr lang="en-US" altLang="zh-TW"/>
              <a:t>		"command": "explorer",    </a:t>
            </a:r>
          </a:p>
          <a:p>
            <a:pPr marL="0" indent="0">
              <a:buNone/>
            </a:pPr>
            <a:r>
              <a:rPr lang="en-US" altLang="zh-TW"/>
              <a:t>		"</a:t>
            </a:r>
            <a:r>
              <a:rPr lang="en-US" altLang="zh-TW" err="1"/>
              <a:t>isShellCommand</a:t>
            </a:r>
            <a:r>
              <a:rPr lang="en-US" altLang="zh-TW"/>
              <a:t>": true,    </a:t>
            </a:r>
          </a:p>
          <a:p>
            <a:pPr marL="0" indent="0">
              <a:buNone/>
            </a:pPr>
            <a:r>
              <a:rPr lang="en-US" altLang="zh-TW"/>
              <a:t>		"windows": {    "command": "explorer.exe"    },    </a:t>
            </a:r>
          </a:p>
          <a:p>
            <a:pPr marL="0" indent="0">
              <a:buNone/>
            </a:pPr>
            <a:r>
              <a:rPr lang="en-US" altLang="zh-TW"/>
              <a:t>		"</a:t>
            </a:r>
            <a:r>
              <a:rPr lang="en-US" altLang="zh-TW" err="1"/>
              <a:t>args</a:t>
            </a:r>
            <a:r>
              <a:rPr lang="en-US" altLang="zh-TW"/>
              <a:t>": [“filename"],    </a:t>
            </a:r>
          </a:p>
          <a:p>
            <a:pPr marL="0" indent="0">
              <a:buNone/>
            </a:pPr>
            <a:r>
              <a:rPr lang="en-US" altLang="zh-TW"/>
              <a:t>		"</a:t>
            </a:r>
            <a:r>
              <a:rPr lang="en-US" altLang="zh-TW" err="1"/>
              <a:t>showOutput</a:t>
            </a:r>
            <a:r>
              <a:rPr lang="en-US" altLang="zh-TW"/>
              <a:t>": "always“</a:t>
            </a:r>
          </a:p>
          <a:p>
            <a:pPr marL="0" indent="0">
              <a:buNone/>
            </a:pPr>
            <a:r>
              <a:rPr lang="en-US" altLang="zh-TW"/>
              <a:t>	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44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環境設定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Node.js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Node.js (</a:t>
            </a: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>
                <a:hlinkClick r:id="rId2"/>
              </a:rPr>
              <a:t>https://nodejs.org/en/</a:t>
            </a:r>
            <a:endParaRPr lang="en-US" altLang="zh-TW"/>
          </a:p>
          <a:p>
            <a:pPr marL="400050" lvl="1" indent="0">
              <a:buNone/>
            </a:pPr>
            <a:endParaRPr lang="en-US" altLang="zh-TW"/>
          </a:p>
          <a:p>
            <a:r>
              <a:rPr lang="zh-TW" altLang="en-US"/>
              <a:t>安裝 </a:t>
            </a:r>
            <a:r>
              <a:rPr lang="en-US" altLang="zh-TW" err="1"/>
              <a:t>nodemon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/>
              <a:t>npm</a:t>
            </a:r>
            <a:r>
              <a:rPr lang="en-US" altLang="zh-TW"/>
              <a:t> install </a:t>
            </a:r>
            <a:r>
              <a:rPr lang="en-US" altLang="zh-TW" err="1"/>
              <a:t>nodemon</a:t>
            </a:r>
            <a:r>
              <a:rPr lang="en-US" altLang="zh-TW"/>
              <a:t> -g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26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環境設定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Debug Mode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63337"/>
            <a:ext cx="10295466" cy="4493623"/>
          </a:xfrm>
        </p:spPr>
        <p:txBody>
          <a:bodyPr>
            <a:normAutofit/>
          </a:bodyPr>
          <a:lstStyle/>
          <a:p>
            <a:r>
              <a:rPr lang="zh-TW" altLang="en-US" dirty="0"/>
              <a:t>點擊 左側 </a:t>
            </a:r>
            <a:r>
              <a:rPr lang="en-US" altLang="zh-TW" dirty="0"/>
              <a:t>Debug</a:t>
            </a:r>
            <a:r>
              <a:rPr lang="zh-TW" altLang="en-US" dirty="0"/>
              <a:t> </a:t>
            </a:r>
            <a:r>
              <a:rPr lang="en-US" altLang="zh-TW" dirty="0"/>
              <a:t>Menu</a:t>
            </a:r>
            <a:r>
              <a:rPr lang="zh-TW" altLang="en-US" dirty="0"/>
              <a:t> </a:t>
            </a:r>
            <a:r>
              <a:rPr lang="en-US" altLang="zh-TW" dirty="0"/>
              <a:t>Bar</a:t>
            </a:r>
          </a:p>
          <a:p>
            <a:r>
              <a:rPr lang="zh-TW" altLang="en-US" dirty="0"/>
              <a:t>點擊上方功能設定 </a:t>
            </a:r>
            <a:r>
              <a:rPr lang="en-US" altLang="zh-TW" dirty="0"/>
              <a:t>icon </a:t>
            </a:r>
          </a:p>
          <a:p>
            <a:r>
              <a:rPr lang="zh-TW" altLang="en-US" dirty="0"/>
              <a:t>選擇 </a:t>
            </a:r>
            <a:r>
              <a:rPr lang="en-US" altLang="zh-TW" dirty="0"/>
              <a:t>debug </a:t>
            </a:r>
            <a:r>
              <a:rPr lang="zh-TW" altLang="en-US" dirty="0"/>
              <a:t>環境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/>
              <a:t>Node.js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會先建立 </a:t>
            </a:r>
            <a:r>
              <a:rPr lang="en-US" altLang="zh-TW" dirty="0" err="1"/>
              <a:t>lauch.json</a:t>
            </a:r>
            <a:r>
              <a:rPr lang="zh-TW" altLang="en-US" dirty="0"/>
              <a:t> 設定檔</a:t>
            </a:r>
            <a:endParaRPr lang="en-US" altLang="zh-TW" dirty="0"/>
          </a:p>
          <a:p>
            <a:r>
              <a:rPr lang="zh-TW" altLang="en-US" dirty="0"/>
              <a:t>將 </a:t>
            </a:r>
            <a:r>
              <a:rPr lang="en-US" altLang="zh-TW" dirty="0"/>
              <a:t>configurations[0].program</a:t>
            </a:r>
            <a:r>
              <a:rPr lang="zh-TW" altLang="en-US" dirty="0"/>
              <a:t> 修改為實際程式進入點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需保留 </a:t>
            </a:r>
            <a:r>
              <a:rPr lang="en-US" altLang="zh-TW" dirty="0"/>
              <a:t>${</a:t>
            </a:r>
            <a:r>
              <a:rPr lang="en-US" altLang="zh-TW" dirty="0" err="1"/>
              <a:t>workspaceRoot</a:t>
            </a:r>
            <a:r>
              <a:rPr lang="en-US" altLang="zh-TW" dirty="0"/>
              <a:t>}</a:t>
            </a:r>
            <a:r>
              <a:rPr lang="zh-TW" altLang="en-US" dirty="0"/>
              <a:t> 工作區路徑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 err="1"/>
              <a:t>Eg</a:t>
            </a:r>
            <a:r>
              <a:rPr lang="en-US" altLang="zh-TW" dirty="0"/>
              <a:t>. "program": "${</a:t>
            </a:r>
            <a:r>
              <a:rPr lang="en-US" altLang="zh-TW" dirty="0" err="1"/>
              <a:t>workspaceRoot</a:t>
            </a:r>
            <a:r>
              <a:rPr lang="en-US" altLang="zh-TW" dirty="0"/>
              <a:t>}/Part-1-Type-Value-Variable/testVariableHoisting2.js"</a:t>
            </a:r>
            <a:endParaRPr lang="zh-TW" altLang="en-US" dirty="0"/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58" y="2858743"/>
            <a:ext cx="5813438" cy="10809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407" y="1663337"/>
            <a:ext cx="339863" cy="348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095" y="2114993"/>
            <a:ext cx="250425" cy="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5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環境設定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Remote</a:t>
            </a:r>
            <a:r>
              <a:rPr lang="zh-TW" altLang="en-US" dirty="0"/>
              <a:t> </a:t>
            </a:r>
            <a:r>
              <a:rPr lang="en-US" altLang="zh-TW" dirty="0"/>
              <a:t>Fork</a:t>
            </a:r>
            <a:r>
              <a:rPr lang="zh-TW" altLang="en-US" dirty="0"/>
              <a:t> </a:t>
            </a:r>
            <a:r>
              <a:rPr lang="en-US" altLang="zh-TW" dirty="0"/>
              <a:t>Sync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https://help.github.com/articles/cloning-a-repository/</a:t>
            </a:r>
          </a:p>
          <a:p>
            <a:endParaRPr lang="en-US" altLang="zh-TW" dirty="0"/>
          </a:p>
          <a:p>
            <a:r>
              <a:rPr lang="en-US" altLang="zh-TW" dirty="0"/>
              <a:t>https://help.github.com/articles/configuring-a-remote-for-a-fork/</a:t>
            </a:r>
          </a:p>
          <a:p>
            <a:endParaRPr lang="en-US" altLang="zh-TW" dirty="0"/>
          </a:p>
          <a:p>
            <a:r>
              <a:rPr lang="en-US" altLang="zh-TW"/>
              <a:t>https://help.github.com/articles/syncing-a-fork/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00708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2871</TotalTime>
  <Words>172</Words>
  <Application>Microsoft Office PowerPoint</Application>
  <PresentationFormat>寬螢幕</PresentationFormat>
  <Paragraphs>50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Arial</vt:lpstr>
      <vt:lpstr>Trebuchet MS</vt:lpstr>
      <vt:lpstr>Wingdings</vt:lpstr>
      <vt:lpstr>Wingdings 3</vt:lpstr>
      <vt:lpstr>多面向</vt:lpstr>
      <vt:lpstr>Web前端入門(一)</vt:lpstr>
      <vt:lpstr>Outline</vt:lpstr>
      <vt:lpstr>環境設定 – Visual Studio Code</vt:lpstr>
      <vt:lpstr>環境設定 – Visual Studio Code</vt:lpstr>
      <vt:lpstr>環境設定 – Node.js</vt:lpstr>
      <vt:lpstr>環境設定 – Debug Mode</vt:lpstr>
      <vt:lpstr>環境設定 – GitHub Remote Fork Sync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入門 (一)</dc:title>
  <dc:creator>Dennis Zhuo</dc:creator>
  <cp:lastModifiedBy>Dennis Zhuo</cp:lastModifiedBy>
  <cp:revision>123</cp:revision>
  <dcterms:created xsi:type="dcterms:W3CDTF">2016-05-10T16:15:29Z</dcterms:created>
  <dcterms:modified xsi:type="dcterms:W3CDTF">2016-06-08T02:10:09Z</dcterms:modified>
</cp:coreProperties>
</file>