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6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6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91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6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4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2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FFA2-F08A-4228-946D-FD345C23EFD9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108D-D836-4D5C-B4F1-553F912B85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2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" y="100584"/>
            <a:ext cx="4434840" cy="657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82880" y="576072"/>
            <a:ext cx="1673352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EMPLOYEURS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2880" y="5446776"/>
            <a:ext cx="1673352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ASSURES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2880" y="3011424"/>
            <a:ext cx="1673352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 EMP-ASS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02992" y="3011424"/>
            <a:ext cx="1673352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CONTRATS</a:t>
            </a:r>
            <a:endParaRPr lang="fr-FR" dirty="0"/>
          </a:p>
        </p:txBody>
      </p:sp>
      <p:cxnSp>
        <p:nvCxnSpPr>
          <p:cNvPr id="9" name="Connecteur droit 8"/>
          <p:cNvCxnSpPr>
            <a:stCxn id="4" idx="2"/>
            <a:endCxn id="6" idx="0"/>
          </p:cNvCxnSpPr>
          <p:nvPr/>
        </p:nvCxnSpPr>
        <p:spPr>
          <a:xfrm>
            <a:off x="1019556" y="1627632"/>
            <a:ext cx="0" cy="138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1019556" y="4062984"/>
            <a:ext cx="0" cy="138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3"/>
            <a:endCxn id="7" idx="1"/>
          </p:cNvCxnSpPr>
          <p:nvPr/>
        </p:nvCxnSpPr>
        <p:spPr>
          <a:xfrm>
            <a:off x="1856232" y="3537204"/>
            <a:ext cx="746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019425" y="100584"/>
            <a:ext cx="150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BASE DSN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158740" y="100584"/>
            <a:ext cx="6804660" cy="621449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82946" y="5141976"/>
            <a:ext cx="2137030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CARRIERE ASSURE</a:t>
            </a:r>
            <a:br>
              <a:rPr lang="fr-FR" dirty="0" smtClean="0"/>
            </a:br>
            <a:r>
              <a:rPr lang="fr-FR" dirty="0" smtClean="0"/>
              <a:t>(sexe, </a:t>
            </a:r>
            <a:r>
              <a:rPr lang="fr-FR" dirty="0" err="1" smtClean="0"/>
              <a:t>age</a:t>
            </a:r>
            <a:r>
              <a:rPr lang="fr-FR" dirty="0" smtClean="0"/>
              <a:t>, </a:t>
            </a:r>
            <a:r>
              <a:rPr lang="fr-FR" dirty="0" err="1" smtClean="0"/>
              <a:t>boeth</a:t>
            </a:r>
            <a:r>
              <a:rPr lang="fr-FR" dirty="0" smtClean="0"/>
              <a:t>, aidé, IAE, </a:t>
            </a:r>
            <a:r>
              <a:rPr lang="fr-FR" dirty="0" err="1" smtClean="0"/>
              <a:t>metiers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800850" y="3884676"/>
            <a:ext cx="2533650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CONTRAT EMPLOYEUR</a:t>
            </a:r>
          </a:p>
          <a:p>
            <a:pPr algn="ctr"/>
            <a:r>
              <a:rPr lang="fr-FR" dirty="0" smtClean="0"/>
              <a:t>(nature, </a:t>
            </a:r>
            <a:r>
              <a:rPr lang="fr-FR" dirty="0" err="1" smtClean="0"/>
              <a:t>age</a:t>
            </a:r>
            <a:r>
              <a:rPr lang="fr-FR" dirty="0" smtClean="0"/>
              <a:t>, sexe, </a:t>
            </a:r>
            <a:r>
              <a:rPr lang="fr-FR" dirty="0" err="1" smtClean="0"/>
              <a:t>boeth</a:t>
            </a:r>
            <a:r>
              <a:rPr lang="fr-FR" dirty="0" smtClean="0"/>
              <a:t>, aidés, </a:t>
            </a:r>
            <a:r>
              <a:rPr lang="fr-FR" dirty="0" err="1" smtClean="0"/>
              <a:t>etc</a:t>
            </a:r>
            <a:r>
              <a:rPr lang="fr-FR" dirty="0" smtClean="0"/>
              <a:t> …)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800850" y="2688717"/>
            <a:ext cx="2533650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METIERS EMPLOYEUR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6751700" y="1464183"/>
            <a:ext cx="2601849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RISQUES EMPLOYEUR</a:t>
            </a:r>
            <a:br>
              <a:rPr lang="fr-FR" dirty="0" smtClean="0"/>
            </a:br>
            <a:r>
              <a:rPr lang="fr-FR" dirty="0" smtClean="0"/>
              <a:t>(nouveau métier, DELD)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751700" y="160020"/>
            <a:ext cx="2582800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CIVIL EMPLOYEUR</a:t>
            </a:r>
            <a:br>
              <a:rPr lang="fr-FR" dirty="0" smtClean="0"/>
            </a:br>
            <a:r>
              <a:rPr lang="fr-FR" dirty="0" smtClean="0"/>
              <a:t>(géo, </a:t>
            </a:r>
            <a:r>
              <a:rPr lang="fr-FR" dirty="0" err="1" smtClean="0"/>
              <a:t>naf</a:t>
            </a:r>
            <a:r>
              <a:rPr lang="fr-FR" dirty="0" smtClean="0"/>
              <a:t>, </a:t>
            </a:r>
            <a:r>
              <a:rPr lang="fr-FR" dirty="0" err="1" smtClean="0"/>
              <a:t>cj</a:t>
            </a:r>
            <a:r>
              <a:rPr lang="fr-FR" dirty="0" smtClean="0"/>
              <a:t>, effectif)</a:t>
            </a:r>
            <a:endParaRPr lang="fr-FR" dirty="0"/>
          </a:p>
        </p:txBody>
      </p:sp>
      <p:cxnSp>
        <p:nvCxnSpPr>
          <p:cNvPr id="23" name="Connecteur en angle 22"/>
          <p:cNvCxnSpPr>
            <a:stCxn id="17" idx="0"/>
            <a:endCxn id="18" idx="1"/>
          </p:cNvCxnSpPr>
          <p:nvPr/>
        </p:nvCxnSpPr>
        <p:spPr>
          <a:xfrm rot="5400000" flipH="1" flipV="1">
            <a:off x="6210395" y="4551522"/>
            <a:ext cx="731520" cy="449389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296143" y="1627632"/>
            <a:ext cx="1591055" cy="14554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360 EMPLOYEUR</a:t>
            </a:r>
          </a:p>
          <a:p>
            <a:pPr algn="ctr"/>
            <a:r>
              <a:rPr lang="fr-FR" dirty="0" smtClean="0"/>
              <a:t>‘ENGAGE’</a:t>
            </a:r>
          </a:p>
          <a:p>
            <a:pPr algn="ctr"/>
            <a:r>
              <a:rPr lang="fr-FR" sz="1600" i="1" dirty="0" smtClean="0"/>
              <a:t>(</a:t>
            </a:r>
            <a:r>
              <a:rPr lang="fr-FR" sz="1600" i="1" smtClean="0"/>
              <a:t>environ 45</a:t>
            </a:r>
          </a:p>
          <a:p>
            <a:pPr algn="ctr"/>
            <a:r>
              <a:rPr lang="fr-FR" sz="1600" i="1" smtClean="0"/>
              <a:t> </a:t>
            </a:r>
            <a:r>
              <a:rPr lang="fr-FR" sz="1600" i="1" dirty="0" smtClean="0"/>
              <a:t>métriques)</a:t>
            </a:r>
            <a:endParaRPr lang="fr-FR" sz="1600" i="1" dirty="0"/>
          </a:p>
        </p:txBody>
      </p:sp>
      <p:cxnSp>
        <p:nvCxnSpPr>
          <p:cNvPr id="27" name="Connecteur en angle 26"/>
          <p:cNvCxnSpPr>
            <a:stCxn id="21" idx="3"/>
            <a:endCxn id="25" idx="1"/>
          </p:cNvCxnSpPr>
          <p:nvPr/>
        </p:nvCxnSpPr>
        <p:spPr>
          <a:xfrm>
            <a:off x="9334500" y="685800"/>
            <a:ext cx="961643" cy="1669542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20" idx="3"/>
            <a:endCxn id="25" idx="1"/>
          </p:cNvCxnSpPr>
          <p:nvPr/>
        </p:nvCxnSpPr>
        <p:spPr>
          <a:xfrm>
            <a:off x="9353549" y="1989963"/>
            <a:ext cx="942594" cy="365379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9" idx="3"/>
            <a:endCxn id="25" idx="1"/>
          </p:cNvCxnSpPr>
          <p:nvPr/>
        </p:nvCxnSpPr>
        <p:spPr>
          <a:xfrm flipV="1">
            <a:off x="9334500" y="2355342"/>
            <a:ext cx="961643" cy="85915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8" idx="3"/>
            <a:endCxn id="25" idx="1"/>
          </p:cNvCxnSpPr>
          <p:nvPr/>
        </p:nvCxnSpPr>
        <p:spPr>
          <a:xfrm flipV="1">
            <a:off x="9334500" y="2355342"/>
            <a:ext cx="961643" cy="2055114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 droite 33"/>
          <p:cNvSpPr/>
          <p:nvPr/>
        </p:nvSpPr>
        <p:spPr>
          <a:xfrm>
            <a:off x="4438650" y="3238500"/>
            <a:ext cx="1015746" cy="666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cxnSp>
        <p:nvCxnSpPr>
          <p:cNvPr id="36" name="Connecteur en angle 35"/>
          <p:cNvCxnSpPr/>
          <p:nvPr/>
        </p:nvCxnSpPr>
        <p:spPr>
          <a:xfrm rot="5400000">
            <a:off x="8879396" y="4309681"/>
            <a:ext cx="3415285" cy="96202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115425" y="6481572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 VIZ &amp;  TRAINING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10456545" y="100584"/>
            <a:ext cx="150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BASE USAGE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1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Pôle Emploi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GUILLEMIN Frédéric (DGA SYSTEMES D INFORMATION)</dc:creator>
  <cp:lastModifiedBy>GUILLEMIN Frédéric (DGA SYSTEMES D INFORMATION)</cp:lastModifiedBy>
  <cp:revision>8</cp:revision>
  <dcterms:created xsi:type="dcterms:W3CDTF">2024-05-15T04:34:45Z</dcterms:created>
  <dcterms:modified xsi:type="dcterms:W3CDTF">2024-05-15T05:46:07Z</dcterms:modified>
</cp:coreProperties>
</file>