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8"/>
    <p:restoredTop sz="94366"/>
  </p:normalViewPr>
  <p:slideViewPr>
    <p:cSldViewPr snapToGrid="0">
      <p:cViewPr>
        <p:scale>
          <a:sx n="113" d="100"/>
          <a:sy n="113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699-70A6-78E2-68E0-B8D1EBC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E669-508A-FA5E-6C6F-81CC7FEB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851-F0A5-AD9C-CBB2-9AEF20C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D395-2DC6-D313-268E-F6AA5FD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5FB-7EBC-222E-61F4-982DDF2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B87-70ED-B31E-0008-2BF4FE0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BECA5-416C-6617-B209-4B5E22F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2646-37B1-D1CE-B27C-BA3E635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26D-52D3-EE1E-2FFB-9A3760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5F0-122E-816B-1A11-5F6FD0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E6B3C-6263-6CCE-B619-9C6BFB23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7626-6331-712E-6B30-2DE086D4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45FA-6BB0-9097-B049-FE855572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AFAF-7C52-8DC5-1BF0-E603AB3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57E-1753-E6C7-F10F-C3DE1BD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D2A-4637-317B-8036-B135706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D6CB-6EB8-BAB5-A208-1005FAB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376D-6620-8B75-320B-0B24662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753-06DA-AED7-CF5C-6AC6671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89B-79D2-58C6-EAAE-15F85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2C9-91C5-1691-C523-4A78535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3430-30BB-2B31-AABD-F69C0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F14D-B083-C666-9E2E-303C593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07B-D19C-CF9D-FB8F-F64380E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2031-C8DD-B1A0-3292-E9646DF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53-172F-4B56-BF27-B59E09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CD71-11E6-7AA6-DFB0-A31519D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2567-6091-E564-4C4E-4BB3EDBA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0ADF-E94F-127D-07B5-E501F8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F6C5-D45B-494D-F530-C0CCAAB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3C3-7B50-D193-068C-245F713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E0F5-A9FB-C07E-5764-FA22DCD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A6E-A6DD-A9FD-60B1-17E3AEC2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9D9A-8A29-18C5-2061-462C7ED9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BFBE-22B3-793D-AC9D-F6755CE1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B110-2EA6-5AF8-9220-6E422FC6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82E-EDA6-C86C-7945-317E87B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1E87-0316-DD60-CD8D-667B71B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2A7D-D8D7-A26B-8DF4-59CB574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4F8-FE7D-7EE5-84E6-D66D8B9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8F3DF-CACE-E484-9409-FFEE047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ED51-9A78-49B4-5F8D-0259306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AEE0-0756-BB18-4461-08282FA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9D93C-FBCB-FB31-C95B-1940D94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1157-B07A-179C-F7DA-0B928F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C51D-03FC-931F-0A60-1766C01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90D-0029-AEE9-AC11-28A28BE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6C5-B982-7BB4-8F1C-9B72ED7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0C85-4520-F99E-FB18-6AE957A9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6D1B-EA9D-8A94-031B-34D1664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CDD-A131-0927-4D70-313EE4F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62B-E4E9-6BCE-CCB9-EDD144D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053-096F-82B5-9E1D-CD81E5C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C47A-963E-E83F-95AF-45FAD249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0CD4-24AA-37C8-B19E-B46E0B16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330B-C33C-FDE3-61C5-DD2F403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E790-F8E0-4CAB-AE88-AC6891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B207-82A5-4744-A8B7-CFA16D9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83-FC97-39FB-3AA7-4470C80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C3BC-E6CF-9044-610F-F6CE2ED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5E8-CAE1-BDCA-FD42-B6D763B5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C48-9C1D-DCD2-245A-9842635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172-A855-3E5E-D887-50C51916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Baseline Transmission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9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53EC7C-277C-F0F1-0102-22CF2E8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4B349-9746-C862-523A-0E12AF85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1407288"/>
            <a:ext cx="11331743" cy="5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F-E7CB-5E13-6024-7FB7E466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66783"/>
            <a:ext cx="10515600" cy="1325563"/>
          </a:xfrm>
        </p:spPr>
        <p:txBody>
          <a:bodyPr/>
          <a:lstStyle/>
          <a:p>
            <a:r>
              <a:rPr lang="en-GB" dirty="0"/>
              <a:t>Baseline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A790B-E88F-9B8D-9650-4659DBAD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2386" y="1826500"/>
            <a:ext cx="51816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58B4C-6771-1355-1D5A-967E98A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4" y="1954650"/>
            <a:ext cx="6620666" cy="2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FE6-5E8B-35F9-ACE9-96F4802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Baseline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415B7-705A-88E8-22E9-C056170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8" y="1690688"/>
            <a:ext cx="11625304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7892748" cy="1325563"/>
          </a:xfrm>
        </p:spPr>
        <p:txBody>
          <a:bodyPr/>
          <a:lstStyle/>
          <a:p>
            <a:r>
              <a:rPr lang="en-GB" dirty="0"/>
              <a:t>Tornado Plots: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AAEEF-68D0-F824-D25D-86B26417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246231"/>
            <a:ext cx="9096796" cy="51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Cumulative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1102F-86F5-9A91-DB75-A5033E11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530137"/>
            <a:ext cx="7772400" cy="43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Total TB 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ED08F-34F6-5C03-670E-1B6B56B0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8" y="1223653"/>
            <a:ext cx="9016403" cy="50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9996</TotalTime>
  <Words>27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Kenya Baseline Transmission Model</vt:lpstr>
      <vt:lpstr>Baseline SFD</vt:lpstr>
      <vt:lpstr>Baseline Calibration</vt:lpstr>
      <vt:lpstr>Calibrated Baseline Output</vt:lpstr>
      <vt:lpstr>Tornado Plots: Progression</vt:lpstr>
      <vt:lpstr>Tornado Plots: Cumulative New Cases</vt:lpstr>
      <vt:lpstr>Tornado Plots: Total TB deaths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Baseline Transmission Model</dc:title>
  <dc:creator>Alex de Nooy</dc:creator>
  <cp:lastModifiedBy>Alex de Nooy</cp:lastModifiedBy>
  <cp:revision>5</cp:revision>
  <dcterms:created xsi:type="dcterms:W3CDTF">2024-03-25T09:31:05Z</dcterms:created>
  <dcterms:modified xsi:type="dcterms:W3CDTF">2024-04-25T11:10:14Z</dcterms:modified>
</cp:coreProperties>
</file>