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0"/>
    <p:restoredTop sz="94453"/>
  </p:normalViewPr>
  <p:slideViewPr>
    <p:cSldViewPr snapToGrid="0">
      <p:cViewPr varScale="1">
        <p:scale>
          <a:sx n="104" d="100"/>
          <a:sy n="104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F932-6543-28F6-E9D7-B08D94E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1" y="2025478"/>
            <a:ext cx="47244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2FEA-0ACC-BC8A-EBFF-D0879A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2050878"/>
            <a:ext cx="47244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48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6</cp:revision>
  <dcterms:created xsi:type="dcterms:W3CDTF">2024-03-25T09:31:05Z</dcterms:created>
  <dcterms:modified xsi:type="dcterms:W3CDTF">2024-04-25T12:14:53Z</dcterms:modified>
</cp:coreProperties>
</file>