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smtClean="0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 smtClean="0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351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75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8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81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16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12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3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66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4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66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7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9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 smtClean="0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smtClean="0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8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mtClean="0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d-ID" smtClean="0"/>
              <a:t>Edit gaya teks Master</a:t>
            </a:r>
          </a:p>
          <a:p>
            <a:pPr lvl="1"/>
            <a:r>
              <a:rPr lang="id-ID" smtClean="0"/>
              <a:t>Tingkat kedua</a:t>
            </a:r>
          </a:p>
          <a:p>
            <a:pPr lvl="2"/>
            <a:r>
              <a:rPr lang="id-ID" smtClean="0"/>
              <a:t>Tingkat ketiga</a:t>
            </a:r>
          </a:p>
          <a:p>
            <a:pPr lvl="3"/>
            <a:r>
              <a:rPr lang="id-ID" smtClean="0"/>
              <a:t>Tingkat keempat</a:t>
            </a:r>
          </a:p>
          <a:p>
            <a:pPr lvl="4"/>
            <a:r>
              <a:rPr lang="id-ID" smtClean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266A15-D64A-4D93-974D-FD66B0455619}" type="datetimeFigureOut">
              <a:rPr lang="id-ID" smtClean="0"/>
              <a:t>21/12/2015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0239FC-D72C-426A-A8C2-0D3E86E436A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40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3504" y="1650892"/>
            <a:ext cx="6872614" cy="881801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Restoran Billing System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8100" y="3779838"/>
            <a:ext cx="2622115" cy="1363662"/>
          </a:xfrm>
        </p:spPr>
        <p:txBody>
          <a:bodyPr/>
          <a:lstStyle/>
          <a:p>
            <a:r>
              <a:rPr lang="id-ID" dirty="0" smtClean="0"/>
              <a:t>Aden Sudiana</a:t>
            </a:r>
          </a:p>
          <a:p>
            <a:r>
              <a:rPr lang="id-ID" dirty="0" smtClean="0"/>
              <a:t>1137050012</a:t>
            </a:r>
            <a:endParaRPr lang="id-ID" dirty="0"/>
          </a:p>
        </p:txBody>
      </p:sp>
      <p:pic>
        <p:nvPicPr>
          <p:cNvPr id="4" name="Gamba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11" y="2895101"/>
            <a:ext cx="3029461" cy="25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</a:t>
            </a:r>
            <a:r>
              <a:rPr lang="en-GB" dirty="0" smtClean="0"/>
              <a:t> </a:t>
            </a:r>
            <a:r>
              <a:rPr lang="en-GB" dirty="0" err="1" smtClean="0"/>
              <a:t>Umum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Nama: </a:t>
            </a:r>
            <a:r>
              <a:rPr lang="en-GB" dirty="0" err="1" smtClean="0"/>
              <a:t>Restoran</a:t>
            </a:r>
            <a:r>
              <a:rPr lang="en-GB" dirty="0" smtClean="0"/>
              <a:t> </a:t>
            </a:r>
            <a:r>
              <a:rPr lang="en-GB" dirty="0" err="1" smtClean="0"/>
              <a:t>Biling</a:t>
            </a:r>
            <a:r>
              <a:rPr lang="en-GB" dirty="0" smtClean="0"/>
              <a:t> System ( </a:t>
            </a:r>
            <a:r>
              <a:rPr lang="en-GB" dirty="0" err="1" smtClean="0"/>
              <a:t>Studi</a:t>
            </a:r>
            <a:r>
              <a:rPr lang="en-GB" dirty="0" smtClean="0"/>
              <a:t> </a:t>
            </a:r>
            <a:r>
              <a:rPr lang="en-GB" dirty="0" err="1" smtClean="0"/>
              <a:t>asus</a:t>
            </a:r>
            <a:r>
              <a:rPr lang="en-GB" dirty="0" smtClean="0"/>
              <a:t> </a:t>
            </a:r>
            <a:r>
              <a:rPr lang="en-GB" dirty="0" err="1" smtClean="0"/>
              <a:t>Warkopma</a:t>
            </a:r>
            <a:r>
              <a:rPr lang="en-GB" dirty="0" smtClean="0"/>
              <a:t> (</a:t>
            </a:r>
            <a:r>
              <a:rPr lang="en-GB" dirty="0" err="1" smtClean="0"/>
              <a:t>Warung</a:t>
            </a:r>
            <a:r>
              <a:rPr lang="en-GB" dirty="0" smtClean="0"/>
              <a:t> kopi </a:t>
            </a:r>
            <a:r>
              <a:rPr lang="en-GB" dirty="0" err="1" smtClean="0"/>
              <a:t>mahasiswa</a:t>
            </a:r>
            <a:r>
              <a:rPr lang="en-GB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id-ID" dirty="0">
                <a:effectLst/>
              </a:rPr>
              <a:t>Warung kopi adalah warung yang sering dikunjungi oleh masyarakat berbagai latar belakang, sosial budaya untuk berkumpul, diskusi, </a:t>
            </a:r>
            <a:r>
              <a:rPr lang="id-ID" dirty="0" err="1">
                <a:effectLst/>
              </a:rPr>
              <a:t>ngobrol</a:t>
            </a:r>
            <a:r>
              <a:rPr lang="id-ID" dirty="0">
                <a:effectLst/>
              </a:rPr>
              <a:t> santai, dialog warga, opini masyarakat berbagai macam latar </a:t>
            </a:r>
            <a:r>
              <a:rPr lang="id-ID" dirty="0" err="1">
                <a:effectLst/>
              </a:rPr>
              <a:t>belakang,wawancara</a:t>
            </a:r>
            <a:r>
              <a:rPr lang="id-ID" dirty="0">
                <a:effectLst/>
              </a:rPr>
              <a:t>, minum bersama untuk </a:t>
            </a:r>
            <a:r>
              <a:rPr lang="id-ID" dirty="0" err="1">
                <a:effectLst/>
              </a:rPr>
              <a:t>mendapakatkan</a:t>
            </a:r>
            <a:r>
              <a:rPr lang="id-ID" dirty="0">
                <a:effectLst/>
              </a:rPr>
              <a:t> suatu informasi bermanfaat yang </a:t>
            </a:r>
            <a:r>
              <a:rPr lang="id-ID" dirty="0" err="1" smtClean="0">
                <a:effectLst/>
              </a:rPr>
              <a:t>didapatkan.Warung</a:t>
            </a:r>
            <a:r>
              <a:rPr lang="id-ID" dirty="0" smtClean="0">
                <a:effectLst/>
              </a:rPr>
              <a:t> </a:t>
            </a:r>
            <a:r>
              <a:rPr lang="id-ID" dirty="0">
                <a:effectLst/>
              </a:rPr>
              <a:t>kopi juga tempat sebagai bentuk komunikasi efektif untuk berdialog , diskusi ,wawancara , observasi ,penelitian , warung kopi tempat apresiasi waktu untuk berdialog.</a:t>
            </a:r>
            <a:endParaRPr lang="en-US" dirty="0">
              <a:effectLst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029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774700" y="644525"/>
            <a:ext cx="90297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Tujuan</a:t>
            </a:r>
            <a:endParaRPr lang="en-GB" dirty="0" smtClean="0"/>
          </a:p>
          <a:p>
            <a:pPr marL="0" indent="0">
              <a:buNone/>
            </a:pPr>
            <a:r>
              <a:rPr lang="en-US" sz="1800" dirty="0" err="1"/>
              <a:t>Pembuatan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upaya</a:t>
            </a:r>
            <a:r>
              <a:rPr lang="en-US" sz="1800" dirty="0"/>
              <a:t> </a:t>
            </a:r>
            <a:r>
              <a:rPr lang="en-US" sz="1800" dirty="0" err="1"/>
              <a:t>pemanfaatan</a:t>
            </a:r>
            <a:r>
              <a:rPr lang="en-US" sz="1800" dirty="0"/>
              <a:t> </a:t>
            </a:r>
            <a:r>
              <a:rPr lang="en-US" sz="1800" dirty="0" err="1"/>
              <a:t>teknologi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id-ID" sz="1800" dirty="0"/>
              <a:t>guna </a:t>
            </a:r>
            <a:r>
              <a:rPr lang="id-ID" sz="1800" dirty="0" err="1"/>
              <a:t>meciptakan</a:t>
            </a:r>
            <a:r>
              <a:rPr lang="id-ID" sz="1800" dirty="0"/>
              <a:t> Sebuah terobosan baru yang dapat membatu dalam menciptakan sebuah sistem informasi </a:t>
            </a:r>
            <a:r>
              <a:rPr lang="id-ID" sz="1800" i="1" dirty="0"/>
              <a:t>”</a:t>
            </a:r>
            <a:r>
              <a:rPr lang="id-ID" sz="1800" i="1" dirty="0" err="1"/>
              <a:t>billing</a:t>
            </a:r>
            <a:r>
              <a:rPr lang="id-ID" sz="1800" i="1" dirty="0"/>
              <a:t> </a:t>
            </a:r>
            <a:r>
              <a:rPr lang="id-ID" sz="1800" i="1" dirty="0" err="1"/>
              <a:t>system</a:t>
            </a:r>
            <a:r>
              <a:rPr lang="id-ID" sz="1800" i="1" dirty="0"/>
              <a:t>”</a:t>
            </a:r>
            <a:r>
              <a:rPr lang="id-ID" sz="1800" dirty="0"/>
              <a:t> atau sistem pembayaran restoran siap saji. Dengan adanya model sistem informasi ini, diharapkan mempermudah pembuatan perangkat lunak sistem pembayaran antara Pegawai dengan konsumen</a:t>
            </a:r>
            <a:r>
              <a:rPr lang="id-ID" sz="1800" dirty="0" smtClean="0"/>
              <a:t>.</a:t>
            </a:r>
            <a:endParaRPr lang="en-GB" sz="1800" dirty="0"/>
          </a:p>
          <a:p>
            <a:pPr marL="0" indent="0">
              <a:buNone/>
            </a:pPr>
            <a:r>
              <a:rPr lang="en-GB" dirty="0" err="1" smtClean="0"/>
              <a:t>Sasaran</a:t>
            </a:r>
            <a:endParaRPr lang="en-GB" dirty="0" smtClean="0"/>
          </a:p>
          <a:p>
            <a:pPr marL="0" indent="0">
              <a:buNone/>
            </a:pPr>
            <a:r>
              <a:rPr lang="en-GB" sz="1800" dirty="0" err="1" smtClean="0"/>
              <a:t>Aplikasi</a:t>
            </a:r>
            <a:r>
              <a:rPr lang="en-GB" sz="1800" dirty="0" smtClean="0"/>
              <a:t> yang </a:t>
            </a:r>
            <a:r>
              <a:rPr lang="en-GB" sz="1800" dirty="0" err="1" smtClean="0"/>
              <a:t>dibuat</a:t>
            </a:r>
            <a:r>
              <a:rPr lang="en-GB" sz="1800" dirty="0" smtClean="0"/>
              <a:t> </a:t>
            </a:r>
            <a:r>
              <a:rPr lang="en-GB" sz="1800" dirty="0" err="1" smtClean="0"/>
              <a:t>diharapkan</a:t>
            </a:r>
            <a:r>
              <a:rPr lang="en-GB" sz="1800" dirty="0" smtClean="0"/>
              <a:t> </a:t>
            </a:r>
            <a:r>
              <a:rPr lang="en-GB" sz="1800" dirty="0" err="1" smtClean="0"/>
              <a:t>dapat</a:t>
            </a:r>
            <a:r>
              <a:rPr lang="en-GB" sz="1800" dirty="0" smtClean="0"/>
              <a:t> </a:t>
            </a:r>
            <a:r>
              <a:rPr lang="en-GB" sz="1800" dirty="0" err="1" smtClean="0"/>
              <a:t>menjadi</a:t>
            </a:r>
            <a:r>
              <a:rPr lang="en-GB" sz="1800" dirty="0" smtClean="0"/>
              <a:t> </a:t>
            </a:r>
            <a:r>
              <a:rPr lang="en-GB" sz="1800" dirty="0" err="1" smtClean="0"/>
              <a:t>alat</a:t>
            </a:r>
            <a:r>
              <a:rPr lang="en-GB" sz="1800" dirty="0" smtClean="0"/>
              <a:t> bantu </a:t>
            </a:r>
            <a:r>
              <a:rPr lang="en-GB" sz="1800" dirty="0" err="1" smtClean="0"/>
              <a:t>bagi</a:t>
            </a:r>
            <a:r>
              <a:rPr lang="en-GB" sz="1800" dirty="0" smtClean="0"/>
              <a:t> </a:t>
            </a:r>
            <a:r>
              <a:rPr lang="en-GB" sz="1800" dirty="0" err="1" smtClean="0"/>
              <a:t>sebuah</a:t>
            </a:r>
            <a:r>
              <a:rPr lang="en-GB" sz="1800" dirty="0" smtClean="0"/>
              <a:t> </a:t>
            </a:r>
            <a:r>
              <a:rPr lang="en-GB" sz="1800" dirty="0" err="1" smtClean="0"/>
              <a:t>usaha</a:t>
            </a:r>
            <a:r>
              <a:rPr lang="en-GB" sz="1800" dirty="0" smtClean="0"/>
              <a:t> </a:t>
            </a:r>
            <a:r>
              <a:rPr lang="en-GB" sz="1800" dirty="0" err="1" smtClean="0"/>
              <a:t>kecil</a:t>
            </a:r>
            <a:r>
              <a:rPr lang="en-GB" sz="1800" dirty="0" smtClean="0"/>
              <a:t> </a:t>
            </a:r>
            <a:r>
              <a:rPr lang="en-GB" sz="1800" dirty="0" err="1" smtClean="0"/>
              <a:t>dalam</a:t>
            </a:r>
            <a:r>
              <a:rPr lang="en-GB" sz="1800" dirty="0" smtClean="0"/>
              <a:t> </a:t>
            </a:r>
            <a:r>
              <a:rPr lang="en-GB" sz="1800" dirty="0" err="1" smtClean="0"/>
              <a:t>melayani</a:t>
            </a:r>
            <a:r>
              <a:rPr lang="en-GB" sz="1800" dirty="0" smtClean="0"/>
              <a:t> </a:t>
            </a:r>
            <a:r>
              <a:rPr lang="en-GB" sz="1800" dirty="0" err="1" smtClean="0"/>
              <a:t>transaksi</a:t>
            </a:r>
            <a:r>
              <a:rPr lang="en-GB" sz="1800" dirty="0"/>
              <a:t> </a:t>
            </a:r>
            <a:r>
              <a:rPr lang="en-GB" sz="1800" dirty="0" err="1" smtClean="0"/>
              <a:t>penjualan</a:t>
            </a:r>
            <a:r>
              <a:rPr lang="en-GB" sz="1800" dirty="0" smtClean="0"/>
              <a:t> </a:t>
            </a:r>
            <a:r>
              <a:rPr lang="en-GB" sz="1800" dirty="0" err="1" smtClean="0"/>
              <a:t>dan</a:t>
            </a:r>
            <a:r>
              <a:rPr lang="en-GB" sz="1800" dirty="0" smtClean="0"/>
              <a:t> </a:t>
            </a:r>
            <a:r>
              <a:rPr lang="en-GB" sz="1800" dirty="0" err="1" smtClean="0"/>
              <a:t>pembukuan</a:t>
            </a:r>
            <a:r>
              <a:rPr lang="en-GB" sz="1800" dirty="0" smtClean="0"/>
              <a:t> </a:t>
            </a:r>
            <a:r>
              <a:rPr lang="en-GB" sz="1800" dirty="0" err="1" smtClean="0"/>
              <a:t>pemasukan</a:t>
            </a:r>
            <a:r>
              <a:rPr lang="en-GB" sz="1800" dirty="0" smtClean="0"/>
              <a:t> </a:t>
            </a:r>
            <a:r>
              <a:rPr lang="en-GB" sz="1800" dirty="0" err="1" smtClean="0"/>
              <a:t>sehingga</a:t>
            </a:r>
            <a:r>
              <a:rPr lang="en-GB" sz="1800" dirty="0" smtClean="0"/>
              <a:t> </a:t>
            </a:r>
            <a:r>
              <a:rPr lang="en-GB" sz="1800" dirty="0" err="1" smtClean="0"/>
              <a:t>lebih</a:t>
            </a:r>
            <a:r>
              <a:rPr lang="en-GB" sz="1800" dirty="0" smtClean="0"/>
              <a:t> </a:t>
            </a:r>
            <a:r>
              <a:rPr lang="en-GB" sz="1800" dirty="0" err="1" smtClean="0"/>
              <a:t>cepat</a:t>
            </a:r>
            <a:r>
              <a:rPr lang="en-GB" sz="1800" dirty="0" smtClean="0"/>
              <a:t> </a:t>
            </a:r>
            <a:r>
              <a:rPr lang="en-GB" sz="1800" dirty="0" err="1" smtClean="0"/>
              <a:t>dan</a:t>
            </a:r>
            <a:r>
              <a:rPr lang="en-GB" sz="1800" dirty="0" smtClean="0"/>
              <a:t> optimal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08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304116" cy="13208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4" name="Content Placeholder 3" descr="C:\Users\Aden Sudiana\Desktop\Captur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1450" y="609600"/>
            <a:ext cx="4210050" cy="518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3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095" y="469901"/>
            <a:ext cx="6185505" cy="1181100"/>
          </a:xfrm>
        </p:spPr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55" y="2095500"/>
            <a:ext cx="2972165" cy="3695700"/>
          </a:xfrm>
        </p:spPr>
      </p:pic>
    </p:spTree>
    <p:extLst>
      <p:ext uri="{BB962C8B-B14F-4D97-AF65-F5344CB8AC3E}">
        <p14:creationId xmlns:p14="http://schemas.microsoft.com/office/powerpoint/2010/main" val="25785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7595205" cy="901700"/>
          </a:xfrm>
        </p:spPr>
        <p:txBody>
          <a:bodyPr>
            <a:normAutofit/>
          </a:bodyPr>
          <a:lstStyle/>
          <a:p>
            <a:r>
              <a:rPr lang="id-ID" sz="2800" dirty="0" smtClean="0"/>
              <a:t>Sequence pilih paket menu</a:t>
            </a:r>
            <a:endParaRPr lang="id-ID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61" y="1776104"/>
            <a:ext cx="7522909" cy="3594917"/>
          </a:xfrm>
        </p:spPr>
      </p:pic>
    </p:spTree>
    <p:extLst>
      <p:ext uri="{BB962C8B-B14F-4D97-AF65-F5344CB8AC3E}">
        <p14:creationId xmlns:p14="http://schemas.microsoft.com/office/powerpoint/2010/main" val="19030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6706205" cy="914400"/>
          </a:xfrm>
        </p:spPr>
        <p:txBody>
          <a:bodyPr>
            <a:normAutofit/>
          </a:bodyPr>
          <a:lstStyle/>
          <a:p>
            <a:r>
              <a:rPr lang="id-ID" sz="2400" dirty="0" err="1" smtClean="0"/>
              <a:t>Collaboration</a:t>
            </a:r>
            <a:r>
              <a:rPr lang="id-ID" sz="2400" dirty="0" smtClean="0"/>
              <a:t> </a:t>
            </a:r>
            <a:r>
              <a:rPr lang="en-GB" sz="2400" dirty="0" err="1" smtClean="0"/>
              <a:t>pilih</a:t>
            </a:r>
            <a:r>
              <a:rPr lang="en-GB" sz="2400" dirty="0" smtClean="0"/>
              <a:t> </a:t>
            </a:r>
            <a:r>
              <a:rPr lang="en-GB" sz="2400" dirty="0" err="1" smtClean="0"/>
              <a:t>paket</a:t>
            </a:r>
            <a:r>
              <a:rPr lang="en-GB" sz="2400" dirty="0" smtClean="0"/>
              <a:t> menu</a:t>
            </a:r>
            <a:endParaRPr lang="en-US" sz="2400" dirty="0"/>
          </a:p>
        </p:txBody>
      </p:sp>
      <p:pic>
        <p:nvPicPr>
          <p:cNvPr id="6" name="Picture 20" descr="D:\Aden sudiana\Kuliah\Semester 5\RPL\Collaboration Diagram RBS\CD Pilih Paket Menu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95" y="1676400"/>
            <a:ext cx="3721604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8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002695" y="812801"/>
            <a:ext cx="6591905" cy="723899"/>
          </a:xfrm>
        </p:spPr>
        <p:txBody>
          <a:bodyPr>
            <a:normAutofit/>
          </a:bodyPr>
          <a:lstStyle/>
          <a:p>
            <a:r>
              <a:rPr lang="id-ID" sz="2400" dirty="0" smtClean="0"/>
              <a:t>State Diagram </a:t>
            </a:r>
            <a:r>
              <a:rPr lang="en-GB" sz="2400" dirty="0" err="1" smtClean="0"/>
              <a:t>pilih</a:t>
            </a:r>
            <a:r>
              <a:rPr lang="en-GB" sz="2400" dirty="0" smtClean="0"/>
              <a:t> </a:t>
            </a:r>
            <a:r>
              <a:rPr lang="en-GB" sz="2400" dirty="0" err="1" smtClean="0"/>
              <a:t>paket</a:t>
            </a:r>
            <a:r>
              <a:rPr lang="en-GB" sz="2400" dirty="0" smtClean="0"/>
              <a:t> menu</a:t>
            </a:r>
            <a:endParaRPr lang="en-US" sz="2400" dirty="0"/>
          </a:p>
        </p:txBody>
      </p:sp>
      <p:pic>
        <p:nvPicPr>
          <p:cNvPr id="5" name="Picture 19" descr="D:\Aden sudiana\Kuliah\Semester 5\RPL\State Diagram RBS\ST Pilih Pake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441" y="1935921"/>
            <a:ext cx="3104993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3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710" y="565542"/>
            <a:ext cx="5249449" cy="874952"/>
          </a:xfrm>
        </p:spPr>
        <p:txBody>
          <a:bodyPr>
            <a:normAutofit/>
          </a:bodyPr>
          <a:lstStyle/>
          <a:p>
            <a:r>
              <a:rPr lang="en-GB" sz="1600" b="1" dirty="0" err="1"/>
              <a:t>Waktu</a:t>
            </a:r>
            <a:r>
              <a:rPr lang="en-GB" sz="1600" b="1" dirty="0"/>
              <a:t> </a:t>
            </a:r>
            <a:r>
              <a:rPr lang="en-GB" sz="1600" b="1" dirty="0" err="1"/>
              <a:t>dan</a:t>
            </a:r>
            <a:r>
              <a:rPr lang="en-GB" sz="1600" b="1" dirty="0"/>
              <a:t> </a:t>
            </a:r>
            <a:r>
              <a:rPr lang="en-GB" sz="1600" b="1" dirty="0" err="1"/>
              <a:t>Tempat</a:t>
            </a:r>
            <a:r>
              <a:rPr lang="en-GB" sz="1600" b="1" dirty="0"/>
              <a:t> </a:t>
            </a:r>
            <a:r>
              <a:rPr lang="en-GB" sz="1600" b="1" dirty="0" err="1"/>
              <a:t>Penelitian</a:t>
            </a:r>
            <a:r>
              <a:rPr lang="id-ID" sz="1600" dirty="0"/>
              <a:t/>
            </a:r>
            <a:br>
              <a:rPr lang="id-ID" sz="1600" dirty="0"/>
            </a:b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proses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endParaRPr lang="id-ID" sz="1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49657"/>
              </p:ext>
            </p:extLst>
          </p:nvPr>
        </p:nvGraphicFramePr>
        <p:xfrm>
          <a:off x="1564707" y="1640912"/>
          <a:ext cx="7341298" cy="2843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8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1786">
                <a:tc rowSpan="2"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Job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Sep 15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Okto 15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Nov – Des 15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86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M3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M2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M1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M3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M4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0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Pengajuan proposal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solidFill>
                            <a:srgbClr val="FF0000"/>
                          </a:solidFill>
                          <a:effectLst/>
                        </a:rPr>
                        <a:t>            </a:t>
                      </a:r>
                      <a:endParaRPr lang="id-ID" sz="1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Analisis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Design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7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Coding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Testing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8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Maintenance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 </a:t>
                      </a:r>
                      <a:endParaRPr lang="id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 </a:t>
                      </a:r>
                      <a:endParaRPr lang="id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7968" y="4759890"/>
            <a:ext cx="7139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awal masuk kuliah semester 5 hingga selesainya perkuliahan semester 5, dan dilaksanakan didaerah Cibiru Bandung.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8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417</TotalTime>
  <Words>231</Words>
  <Application>Microsoft Office PowerPoint</Application>
  <PresentationFormat>Layar Lebar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Organik</vt:lpstr>
      <vt:lpstr>Restoran Billing System</vt:lpstr>
      <vt:lpstr>Deskripsi Umum</vt:lpstr>
      <vt:lpstr>Presentasi PowerPoint</vt:lpstr>
      <vt:lpstr>Use Case Diagram</vt:lpstr>
      <vt:lpstr>Class Diagram</vt:lpstr>
      <vt:lpstr>Sequence pilih paket menu</vt:lpstr>
      <vt:lpstr>Collaboration pilih paket menu</vt:lpstr>
      <vt:lpstr>State Diagram pilih paket menu</vt:lpstr>
      <vt:lpstr>Waktu dan Tempat Penelitian Waktu dalam proses pembuatan hingga akhir aplikasi dimulai pada kegiatan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Aden Sudiana</dc:creator>
  <cp:lastModifiedBy>Aden Sudiana</cp:lastModifiedBy>
  <cp:revision>17</cp:revision>
  <dcterms:created xsi:type="dcterms:W3CDTF">2015-11-01T08:29:49Z</dcterms:created>
  <dcterms:modified xsi:type="dcterms:W3CDTF">2015-12-21T15:03:57Z</dcterms:modified>
</cp:coreProperties>
</file>