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14" r:id="rId3"/>
    <p:sldMasterId id="2147483726" r:id="rId4"/>
    <p:sldMasterId id="2147483738" r:id="rId5"/>
  </p:sldMasterIdLst>
  <p:sldIdLst>
    <p:sldId id="256" r:id="rId6"/>
    <p:sldId id="262" r:id="rId7"/>
    <p:sldId id="257" r:id="rId8"/>
    <p:sldId id="263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4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2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9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3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8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8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1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7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7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1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5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8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0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93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86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144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1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13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47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95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7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7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60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6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39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9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47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35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85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8C129B-542D-494A-B466-A7CEFE54C01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EDC6-62D8-423D-9388-D0159F96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053"/>
          <a:stretch/>
        </p:blipFill>
        <p:spPr>
          <a:xfrm>
            <a:off x="0" y="1270001"/>
            <a:ext cx="12192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1.media.tumblr.com/34bd8fbac0deb921f40075d2ed8d2c77/tumblr_nkml5yLdnp1rp8s0h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Toads coordinate to capture Mario within X seconds </a:t>
            </a:r>
          </a:p>
          <a:p>
            <a:r>
              <a:rPr lang="en-US" dirty="0" smtClean="0"/>
              <a:t>Closed Arena</a:t>
            </a:r>
          </a:p>
          <a:p>
            <a:r>
              <a:rPr lang="en-US" dirty="0" smtClean="0"/>
              <a:t>Toads know distance from Mario, but do not know in which direction</a:t>
            </a:r>
          </a:p>
          <a:p>
            <a:r>
              <a:rPr lang="en-US" dirty="0" smtClean="0"/>
              <a:t>Mario knows the exact location of all Toads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 simplified game version in Python</a:t>
            </a:r>
          </a:p>
          <a:p>
            <a:r>
              <a:rPr lang="en-US" dirty="0" smtClean="0"/>
              <a:t>Develop algorithms for Toads (Capturing)</a:t>
            </a:r>
          </a:p>
          <a:p>
            <a:r>
              <a:rPr lang="en-US" dirty="0" smtClean="0"/>
              <a:t>Develop algorithms for Mario (Evasion)</a:t>
            </a:r>
          </a:p>
          <a:p>
            <a:r>
              <a:rPr lang="en-US" dirty="0" smtClean="0"/>
              <a:t>Measure algorithms against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Mario’s Evade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M1: Random Movement</a:t>
            </a:r>
          </a:p>
          <a:p>
            <a:pPr lvl="1"/>
            <a:r>
              <a:rPr lang="en-US" dirty="0" smtClean="0"/>
              <a:t>Mario moves randomly, avoids walls</a:t>
            </a:r>
          </a:p>
          <a:p>
            <a:r>
              <a:rPr lang="en-US" dirty="0" smtClean="0"/>
              <a:t>M2: Basic Evasion</a:t>
            </a:r>
          </a:p>
          <a:p>
            <a:pPr lvl="1"/>
            <a:r>
              <a:rPr lang="en-US" dirty="0" smtClean="0"/>
              <a:t>Mario moves away from closest toads</a:t>
            </a:r>
          </a:p>
          <a:p>
            <a:r>
              <a:rPr lang="en-US" dirty="0" smtClean="0"/>
              <a:t>M3: Advanced Evasion</a:t>
            </a:r>
          </a:p>
          <a:p>
            <a:pPr lvl="1"/>
            <a:r>
              <a:rPr lang="en-US" dirty="0" smtClean="0"/>
              <a:t>Mario pathfinding to safe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Toad’s Chase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T1: Random Movement</a:t>
            </a:r>
          </a:p>
          <a:p>
            <a:pPr lvl="1"/>
            <a:r>
              <a:rPr lang="en-US" dirty="0" smtClean="0"/>
              <a:t>Each toad moves in random direction</a:t>
            </a:r>
          </a:p>
          <a:p>
            <a:r>
              <a:rPr lang="en-US" dirty="0" smtClean="0"/>
              <a:t>T2: Basic Toad Movement (No Collaboration)</a:t>
            </a:r>
          </a:p>
          <a:p>
            <a:pPr lvl="1"/>
            <a:r>
              <a:rPr lang="en-US" dirty="0" smtClean="0"/>
              <a:t>Each toad measures distance to Mario</a:t>
            </a:r>
          </a:p>
          <a:p>
            <a:pPr lvl="1"/>
            <a:r>
              <a:rPr lang="en-US" dirty="0" smtClean="0"/>
              <a:t>If the distance is decreasing, toad maintains direction</a:t>
            </a:r>
          </a:p>
          <a:p>
            <a:pPr lvl="1"/>
            <a:r>
              <a:rPr lang="en-US" dirty="0" smtClean="0"/>
              <a:t>If the distance is increasing, toad changes direction</a:t>
            </a:r>
          </a:p>
          <a:p>
            <a:r>
              <a:rPr lang="en-US" dirty="0" smtClean="0"/>
              <a:t>T3: Advanced Toad Movement (Collaboration)</a:t>
            </a:r>
          </a:p>
          <a:p>
            <a:pPr lvl="1"/>
            <a:r>
              <a:rPr lang="en-US" dirty="0" smtClean="0"/>
              <a:t>Toads share locations and distances with one another</a:t>
            </a:r>
          </a:p>
          <a:p>
            <a:pPr lvl="1"/>
            <a:r>
              <a:rPr lang="en-US" dirty="0" smtClean="0"/>
              <a:t>Toads move toward closest toad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1000 </a:t>
            </a:r>
            <a:r>
              <a:rPr lang="en-US" dirty="0" smtClean="0"/>
              <a:t>Trials Each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45592"/>
              </p:ext>
            </p:extLst>
          </p:nvPr>
        </p:nvGraphicFramePr>
        <p:xfrm>
          <a:off x="838200" y="1690688"/>
          <a:ext cx="5295900" cy="192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/>
                <a:gridCol w="1323975"/>
                <a:gridCol w="1323975"/>
                <a:gridCol w="1323975"/>
              </a:tblGrid>
              <a:tr h="48220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Toad Win%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</a:tr>
              <a:tr h="482203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203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97.4%</a:t>
                      </a:r>
                      <a:endParaRPr lang="en-US" dirty="0"/>
                    </a:p>
                  </a:txBody>
                  <a:tcPr/>
                </a:tc>
              </a:tr>
              <a:tr h="482203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28789"/>
              </p:ext>
            </p:extLst>
          </p:nvPr>
        </p:nvGraphicFramePr>
        <p:xfrm>
          <a:off x="5435600" y="3949700"/>
          <a:ext cx="5918200" cy="2302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50"/>
                <a:gridCol w="1479550"/>
                <a:gridCol w="1479550"/>
                <a:gridCol w="1479550"/>
              </a:tblGrid>
              <a:tr h="840917"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r>
                        <a:rPr lang="en-US" baseline="0" dirty="0" smtClean="0"/>
                        <a:t> Game </a:t>
                      </a:r>
                      <a:r>
                        <a:rPr lang="en-US" baseline="0" dirty="0" smtClean="0"/>
                        <a:t>Length(sec)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</a:tr>
              <a:tr h="487198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198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45.283</a:t>
                      </a:r>
                      <a:endParaRPr lang="en-US" dirty="0"/>
                    </a:p>
                  </a:txBody>
                  <a:tcPr/>
                </a:tc>
              </a:tr>
              <a:tr h="487198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92.294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2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70</TotalTime>
  <Words>197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Georgia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PowerPoint Presentation</vt:lpstr>
      <vt:lpstr>PowerPoint Presentation</vt:lpstr>
      <vt:lpstr>Rules</vt:lpstr>
      <vt:lpstr>Our Methods</vt:lpstr>
      <vt:lpstr>Mario’s Evade Algorithm</vt:lpstr>
      <vt:lpstr>Toad’s Chase Algorithm</vt:lpstr>
      <vt:lpstr>Analysis 1000 Trials Each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8</cp:revision>
  <dcterms:created xsi:type="dcterms:W3CDTF">2016-04-23T00:27:38Z</dcterms:created>
  <dcterms:modified xsi:type="dcterms:W3CDTF">2016-04-27T01:52:17Z</dcterms:modified>
</cp:coreProperties>
</file>