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808" y="3139264"/>
            <a:ext cx="8825658" cy="86142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Press ‘ESC’ to Exit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244" y="5422778"/>
            <a:ext cx="5403273" cy="12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Henze, Braden</dc:creator>
  <cp:lastModifiedBy>Henze, Braden</cp:lastModifiedBy>
  <cp:revision>1</cp:revision>
  <dcterms:created xsi:type="dcterms:W3CDTF">2019-08-19T13:42:16Z</dcterms:created>
  <dcterms:modified xsi:type="dcterms:W3CDTF">2019-08-19T13:48:01Z</dcterms:modified>
</cp:coreProperties>
</file>