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5e6c4405-75b0-4d1d-a17e-33ac2db0c74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6f2429906d84c9d" /><Relationship Type="http://schemas.openxmlformats.org/officeDocument/2006/relationships/hyperlink" Target="https://app.powerbi.com/reports/5e6c4405-75b0-4d1d-a17e-33ac2db0c74d/ReportSectionc2684e4a1777aaece620?pbi_source=PowerPoint" TargetMode="External" Id="RelId0" /><Relationship Type="http://schemas.openxmlformats.org/officeDocument/2006/relationships/image" Target="/ppt/media/image4.png" Id="imgId10510995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38a8e1ce0b2457d" /><Relationship Type="http://schemas.openxmlformats.org/officeDocument/2006/relationships/hyperlink" Target="https://app.powerbi.com/reports/5e6c4405-75b0-4d1d-a17e-33ac2db0c74d/ReportSectionfb1c484d6ea0aca41b04?pbi_source=PowerPoint" TargetMode="External" Id="RelId1" /><Relationship Type="http://schemas.openxmlformats.org/officeDocument/2006/relationships/image" Target="/ppt/media/image5.png" Id="imgId10510995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75165efe20d4de3" /><Relationship Type="http://schemas.openxmlformats.org/officeDocument/2006/relationships/hyperlink" Target="https://app.powerbi.com/reports/5e6c4405-75b0-4d1d-a17e-33ac2db0c74d/ReportSectionb5991eaf7354cc889e83?pbi_source=PowerPoint" TargetMode="External" Id="RelId2" /><Relationship Type="http://schemas.openxmlformats.org/officeDocument/2006/relationships/image" Target="/ppt/media/image6.png" Id="imgId10510995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e439d8ebe664062" /><Relationship Type="http://schemas.openxmlformats.org/officeDocument/2006/relationships/hyperlink" Target="https://app.powerbi.com/reports/5e6c4405-75b0-4d1d-a17e-33ac2db0c74d/ReportSection22ed596640b2a222ce9a?pbi_source=PowerPoint" TargetMode="External" Id="RelId3" /><Relationship Type="http://schemas.openxmlformats.org/officeDocument/2006/relationships/image" Target="/ppt/media/image7.png" Id="imgId10510995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5e19f47ea7d465f" /><Relationship Type="http://schemas.openxmlformats.org/officeDocument/2006/relationships/hyperlink" Target="https://app.powerbi.com/reports/5e6c4405-75b0-4d1d-a17e-33ac2db0c74d/ReportSectionc3442558b2092857cc31?pbi_source=PowerPoint" TargetMode="External" Id="RelId4" /><Relationship Type="http://schemas.openxmlformats.org/officeDocument/2006/relationships/image" Target="/ppt/media/image8.png" Id="imgId10510995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db60d0cbe564d68" /><Relationship Type="http://schemas.openxmlformats.org/officeDocument/2006/relationships/hyperlink" Target="https://app.powerbi.com/reports/5e6c4405-75b0-4d1d-a17e-33ac2db0c74d/ReportSection7f79a6391d2f8fb5c8d5?pbi_source=PowerPoint" TargetMode="External" Id="RelId5" /><Relationship Type="http://schemas.openxmlformats.org/officeDocument/2006/relationships/image" Target="/ppt/media/image9.png" Id="imgId105109955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85389b1b54f4087" /><Relationship Type="http://schemas.openxmlformats.org/officeDocument/2006/relationships/hyperlink" Target="https://app.powerbi.com/reports/5e6c4405-75b0-4d1d-a17e-33ac2db0c74d/ReportSection034240754095a2264f85?pbi_source=PowerPoint" TargetMode="External" Id="RelId6" /><Relationship Type="http://schemas.openxmlformats.org/officeDocument/2006/relationships/image" Target="/ppt/media/imagea.png" Id="imgId105109956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1d33fcf6e4145fc" /><Relationship Type="http://schemas.openxmlformats.org/officeDocument/2006/relationships/hyperlink" Target="https://app.powerbi.com/reports/5e6c4405-75b0-4d1d-a17e-33ac2db0c74d/ReportSection7e1d82ba354bac0af757?pbi_source=PowerPoint" TargetMode="External" Id="RelId7" /><Relationship Type="http://schemas.openxmlformats.org/officeDocument/2006/relationships/image" Target="/ppt/media/imageb.png" Id="imgId105109957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AppointmentAnalysis_Makus&amp;Obasanya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4/10/2020 2:53:46 PM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4/10/2020 2:42:39 PM Eastern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51099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51099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51099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51099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510995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51099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51099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51099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