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gif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Relationship Id="rId5" Type="http://schemas.openxmlformats.org/officeDocument/2006/relationships/image" Target="../media/image0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180416" y="6662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 Dash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188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Adam Deokaran and Tyler Chatarpal of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NamesAreHardToMake Productions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About our Game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Running game.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 this game our goal is to get far and survive.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During this task we are running from zombies while facing the obstacles in front of the player in the game.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There are random power-ups scattered across the map to aid the player in their quest to reach the end.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5975" y="4452325"/>
            <a:ext cx="10175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017" y="3884700"/>
            <a:ext cx="119038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0200" y="34906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175" y="34906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225" y="36544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150" y="35725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3425" y="35725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7100" y="35725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625" y="36544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8350" y="34906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1737" y="34906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550" y="3572574"/>
            <a:ext cx="998750" cy="10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887" y="3572574"/>
            <a:ext cx="998750" cy="10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Description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25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3832024" cy="3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350" y="0"/>
            <a:ext cx="3794650" cy="3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74" y="4124075"/>
            <a:ext cx="8276474" cy="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7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06075" cy="4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150" y="0"/>
            <a:ext cx="4086849" cy="4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187" y="277681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