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431EA-842A-8BF0-72B2-A1AC927AAD67}" v="6" dt="2018-12-01T14:34:47.454"/>
    <p1510:client id="{7312F1E6-5E17-45E0-AE38-4BA7DA483ED0}" v="1" dt="2018-12-01T15:44:33.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20" d="100"/>
          <a:sy n="20" d="100"/>
        </p:scale>
        <p:origin x="258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LO OLIVERA DE BRITO" userId="101c70ac-f747-4db0-8c8d-f929fd378ea8" providerId="ADAL" clId="{7312F1E6-5E17-45E0-AE38-4BA7DA483ED0}"/>
    <pc:docChg chg="custSel modSld">
      <pc:chgData name="DANILO OLIVERA DE BRITO" userId="101c70ac-f747-4db0-8c8d-f929fd378ea8" providerId="ADAL" clId="{7312F1E6-5E17-45E0-AE38-4BA7DA483ED0}" dt="2018-12-01T15:55:19.860" v="151" actId="14100"/>
      <pc:docMkLst>
        <pc:docMk/>
      </pc:docMkLst>
      <pc:sldChg chg="addSp delSp modSp">
        <pc:chgData name="DANILO OLIVERA DE BRITO" userId="101c70ac-f747-4db0-8c8d-f929fd378ea8" providerId="ADAL" clId="{7312F1E6-5E17-45E0-AE38-4BA7DA483ED0}" dt="2018-12-01T15:55:19.860" v="151" actId="14100"/>
        <pc:sldMkLst>
          <pc:docMk/>
          <pc:sldMk cId="771223536" sldId="256"/>
        </pc:sldMkLst>
        <pc:spChg chg="add mod">
          <ac:chgData name="DANILO OLIVERA DE BRITO" userId="101c70ac-f747-4db0-8c8d-f929fd378ea8" providerId="ADAL" clId="{7312F1E6-5E17-45E0-AE38-4BA7DA483ED0}" dt="2018-12-01T15:54:03.182" v="135" actId="14100"/>
          <ac:spMkLst>
            <pc:docMk/>
            <pc:sldMk cId="771223536" sldId="256"/>
            <ac:spMk id="2" creationId="{46AA6B19-BBD4-41BD-87B3-470929E41D4A}"/>
          </ac:spMkLst>
        </pc:spChg>
        <pc:spChg chg="add mod">
          <ac:chgData name="DANILO OLIVERA DE BRITO" userId="101c70ac-f747-4db0-8c8d-f929fd378ea8" providerId="ADAL" clId="{7312F1E6-5E17-45E0-AE38-4BA7DA483ED0}" dt="2018-12-01T15:54:19.571" v="138" actId="1076"/>
          <ac:spMkLst>
            <pc:docMk/>
            <pc:sldMk cId="771223536" sldId="256"/>
            <ac:spMk id="3" creationId="{E873271E-F72F-4C6F-AB1A-49F48BB42C60}"/>
          </ac:spMkLst>
        </pc:spChg>
        <pc:spChg chg="mod">
          <ac:chgData name="DANILO OLIVERA DE BRITO" userId="101c70ac-f747-4db0-8c8d-f929fd378ea8" providerId="ADAL" clId="{7312F1E6-5E17-45E0-AE38-4BA7DA483ED0}" dt="2018-12-01T15:45:43.480" v="12" actId="255"/>
          <ac:spMkLst>
            <pc:docMk/>
            <pc:sldMk cId="771223536" sldId="256"/>
            <ac:spMk id="6" creationId="{26AC671A-6897-4B05-9EEF-3023CFF84237}"/>
          </ac:spMkLst>
        </pc:spChg>
        <pc:spChg chg="mod">
          <ac:chgData name="DANILO OLIVERA DE BRITO" userId="101c70ac-f747-4db0-8c8d-f929fd378ea8" providerId="ADAL" clId="{7312F1E6-5E17-45E0-AE38-4BA7DA483ED0}" dt="2018-12-01T15:45:24.930" v="10" actId="1076"/>
          <ac:spMkLst>
            <pc:docMk/>
            <pc:sldMk cId="771223536" sldId="256"/>
            <ac:spMk id="8" creationId="{E7F2B62B-B361-48D5-A363-B7156CC92DE7}"/>
          </ac:spMkLst>
        </pc:spChg>
        <pc:spChg chg="mod">
          <ac:chgData name="DANILO OLIVERA DE BRITO" userId="101c70ac-f747-4db0-8c8d-f929fd378ea8" providerId="ADAL" clId="{7312F1E6-5E17-45E0-AE38-4BA7DA483ED0}" dt="2018-12-01T15:44:44.492" v="3" actId="1076"/>
          <ac:spMkLst>
            <pc:docMk/>
            <pc:sldMk cId="771223536" sldId="256"/>
            <ac:spMk id="9" creationId="{5C843DAC-31BF-4E10-A8F6-94C407FF32BA}"/>
          </ac:spMkLst>
        </pc:spChg>
        <pc:spChg chg="mod">
          <ac:chgData name="DANILO OLIVERA DE BRITO" userId="101c70ac-f747-4db0-8c8d-f929fd378ea8" providerId="ADAL" clId="{7312F1E6-5E17-45E0-AE38-4BA7DA483ED0}" dt="2018-12-01T15:54:26.683" v="139" actId="1076"/>
          <ac:spMkLst>
            <pc:docMk/>
            <pc:sldMk cId="771223536" sldId="256"/>
            <ac:spMk id="11" creationId="{ED361B83-4CD0-46AA-B9FD-02D3E7231B44}"/>
          </ac:spMkLst>
        </pc:spChg>
        <pc:spChg chg="mod">
          <ac:chgData name="DANILO OLIVERA DE BRITO" userId="101c70ac-f747-4db0-8c8d-f929fd378ea8" providerId="ADAL" clId="{7312F1E6-5E17-45E0-AE38-4BA7DA483ED0}" dt="2018-12-01T15:55:19.860" v="151" actId="14100"/>
          <ac:spMkLst>
            <pc:docMk/>
            <pc:sldMk cId="771223536" sldId="256"/>
            <ac:spMk id="12" creationId="{11EC35A4-5D21-4E26-AAA6-07D48A7EB242}"/>
          </ac:spMkLst>
        </pc:spChg>
        <pc:spChg chg="mod">
          <ac:chgData name="DANILO OLIVERA DE BRITO" userId="101c70ac-f747-4db0-8c8d-f929fd378ea8" providerId="ADAL" clId="{7312F1E6-5E17-45E0-AE38-4BA7DA483ED0}" dt="2018-12-01T15:55:07.678" v="149" actId="14100"/>
          <ac:spMkLst>
            <pc:docMk/>
            <pc:sldMk cId="771223536" sldId="256"/>
            <ac:spMk id="14" creationId="{BFE37914-A348-4B72-ABDE-9D924BCB20C5}"/>
          </ac:spMkLst>
        </pc:spChg>
        <pc:spChg chg="mod">
          <ac:chgData name="DANILO OLIVERA DE BRITO" userId="101c70ac-f747-4db0-8c8d-f929fd378ea8" providerId="ADAL" clId="{7312F1E6-5E17-45E0-AE38-4BA7DA483ED0}" dt="2018-12-01T15:53:32.397" v="128" actId="255"/>
          <ac:spMkLst>
            <pc:docMk/>
            <pc:sldMk cId="771223536" sldId="256"/>
            <ac:spMk id="15" creationId="{280F93A2-30C7-440D-9E8E-E672DDC02FEA}"/>
          </ac:spMkLst>
        </pc:spChg>
        <pc:spChg chg="add mod">
          <ac:chgData name="DANILO OLIVERA DE BRITO" userId="101c70ac-f747-4db0-8c8d-f929fd378ea8" providerId="ADAL" clId="{7312F1E6-5E17-45E0-AE38-4BA7DA483ED0}" dt="2018-12-01T15:51:20.858" v="87" actId="1076"/>
          <ac:spMkLst>
            <pc:docMk/>
            <pc:sldMk cId="771223536" sldId="256"/>
            <ac:spMk id="17" creationId="{7280F177-4C10-4884-B584-1EF0EE2B228C}"/>
          </ac:spMkLst>
        </pc:spChg>
        <pc:spChg chg="add mod">
          <ac:chgData name="DANILO OLIVERA DE BRITO" userId="101c70ac-f747-4db0-8c8d-f929fd378ea8" providerId="ADAL" clId="{7312F1E6-5E17-45E0-AE38-4BA7DA483ED0}" dt="2018-12-01T15:54:07.755" v="136" actId="1076"/>
          <ac:spMkLst>
            <pc:docMk/>
            <pc:sldMk cId="771223536" sldId="256"/>
            <ac:spMk id="18" creationId="{40E720E1-DF1F-49B5-9A38-789170CC1AA1}"/>
          </ac:spMkLst>
        </pc:spChg>
        <pc:spChg chg="mod">
          <ac:chgData name="DANILO OLIVERA DE BRITO" userId="101c70ac-f747-4db0-8c8d-f929fd378ea8" providerId="ADAL" clId="{7312F1E6-5E17-45E0-AE38-4BA7DA483ED0}" dt="2018-12-01T15:55:04.281" v="148" actId="14100"/>
          <ac:spMkLst>
            <pc:docMk/>
            <pc:sldMk cId="771223536" sldId="256"/>
            <ac:spMk id="21" creationId="{7B6960C1-861D-422A-80E8-F0B2C1DD5D65}"/>
          </ac:spMkLst>
        </pc:spChg>
        <pc:spChg chg="mod">
          <ac:chgData name="DANILO OLIVERA DE BRITO" userId="101c70ac-f747-4db0-8c8d-f929fd378ea8" providerId="ADAL" clId="{7312F1E6-5E17-45E0-AE38-4BA7DA483ED0}" dt="2018-12-01T15:49:56.513" v="72" actId="1076"/>
          <ac:spMkLst>
            <pc:docMk/>
            <pc:sldMk cId="771223536" sldId="256"/>
            <ac:spMk id="23" creationId="{C9F5866A-620B-4EEA-A570-247306BF3E75}"/>
          </ac:spMkLst>
        </pc:spChg>
        <pc:spChg chg="mod">
          <ac:chgData name="DANILO OLIVERA DE BRITO" userId="101c70ac-f747-4db0-8c8d-f929fd378ea8" providerId="ADAL" clId="{7312F1E6-5E17-45E0-AE38-4BA7DA483ED0}" dt="2018-12-01T15:53:54.082" v="133" actId="1076"/>
          <ac:spMkLst>
            <pc:docMk/>
            <pc:sldMk cId="771223536" sldId="256"/>
            <ac:spMk id="24" creationId="{0F737D3C-8ED1-4DFD-AA1E-289355A17871}"/>
          </ac:spMkLst>
        </pc:spChg>
        <pc:picChg chg="mod">
          <ac:chgData name="DANILO OLIVERA DE BRITO" userId="101c70ac-f747-4db0-8c8d-f929fd378ea8" providerId="ADAL" clId="{7312F1E6-5E17-45E0-AE38-4BA7DA483ED0}" dt="2018-12-01T15:44:33.727" v="0" actId="1076"/>
          <ac:picMkLst>
            <pc:docMk/>
            <pc:sldMk cId="771223536" sldId="256"/>
            <ac:picMk id="4" creationId="{592D188F-BB27-4BF8-9B83-7335F633521C}"/>
          </ac:picMkLst>
        </pc:picChg>
        <pc:picChg chg="mod">
          <ac:chgData name="DANILO OLIVERA DE BRITO" userId="101c70ac-f747-4db0-8c8d-f929fd378ea8" providerId="ADAL" clId="{7312F1E6-5E17-45E0-AE38-4BA7DA483ED0}" dt="2018-12-01T15:49:53.675" v="71" actId="1076"/>
          <ac:picMkLst>
            <pc:docMk/>
            <pc:sldMk cId="771223536" sldId="256"/>
            <ac:picMk id="16" creationId="{228392FC-07B7-4AA9-83D6-B55B60E05AF1}"/>
          </ac:picMkLst>
        </pc:picChg>
        <pc:picChg chg="add del mod">
          <ac:chgData name="DANILO OLIVERA DE BRITO" userId="101c70ac-f747-4db0-8c8d-f929fd378ea8" providerId="ADAL" clId="{7312F1E6-5E17-45E0-AE38-4BA7DA483ED0}" dt="2018-12-01T15:47:00.762" v="27" actId="478"/>
          <ac:picMkLst>
            <pc:docMk/>
            <pc:sldMk cId="771223536" sldId="256"/>
            <ac:picMk id="1026" creationId="{BE4972F1-28CA-4E57-B1BA-46CD320A1455}"/>
          </ac:picMkLst>
        </pc:picChg>
        <pc:picChg chg="add del mod">
          <ac:chgData name="DANILO OLIVERA DE BRITO" userId="101c70ac-f747-4db0-8c8d-f929fd378ea8" providerId="ADAL" clId="{7312F1E6-5E17-45E0-AE38-4BA7DA483ED0}" dt="2018-12-01T15:46:59.089" v="26" actId="478"/>
          <ac:picMkLst>
            <pc:docMk/>
            <pc:sldMk cId="771223536" sldId="256"/>
            <ac:picMk id="1028" creationId="{9161C56F-F2C3-492D-9B23-19AEC988F1A5}"/>
          </ac:picMkLst>
        </pc:picChg>
      </pc:sldChg>
    </pc:docChg>
  </pc:docChgLst>
  <pc:docChgLst>
    <pc:chgData name="DANILO OLIVERA DE BRITO" userId="S::144131011@unifacs.edu.br::101c70ac-f747-4db0-8c8d-f929fd378ea8" providerId="AD" clId="Web-{B285E1FD-325B-FE77-0852-D6C3120CAF14}"/>
    <pc:docChg chg="mod modSld modMainMaster setSldSz">
      <pc:chgData name="DANILO OLIVERA DE BRITO" userId="S::144131011@unifacs.edu.br::101c70ac-f747-4db0-8c8d-f929fd378ea8" providerId="AD" clId="Web-{B285E1FD-325B-FE77-0852-D6C3120CAF14}" dt="2018-12-01T13:46:32.353" v="3"/>
      <pc:docMkLst>
        <pc:docMk/>
      </pc:docMkLst>
      <pc:sldChg chg="addSp modSp mod modClrScheme chgLayout">
        <pc:chgData name="DANILO OLIVERA DE BRITO" userId="S::144131011@unifacs.edu.br::101c70ac-f747-4db0-8c8d-f929fd378ea8" providerId="AD" clId="Web-{B285E1FD-325B-FE77-0852-D6C3120CAF14}" dt="2018-12-01T13:46:32.353" v="3"/>
        <pc:sldMkLst>
          <pc:docMk/>
          <pc:sldMk cId="2210866551" sldId="256"/>
        </pc:sldMkLst>
        <pc:spChg chg="mod ord">
          <ac:chgData name="DANILO OLIVERA DE BRITO" userId="S::144131011@unifacs.edu.br::101c70ac-f747-4db0-8c8d-f929fd378ea8" providerId="AD" clId="Web-{B285E1FD-325B-FE77-0852-D6C3120CAF14}" dt="2018-12-01T13:46:32.353" v="3"/>
          <ac:spMkLst>
            <pc:docMk/>
            <pc:sldMk cId="2210866551" sldId="256"/>
            <ac:spMk id="2" creationId="{00000000-0000-0000-0000-000000000000}"/>
          </ac:spMkLst>
        </pc:spChg>
        <pc:spChg chg="mod ord">
          <ac:chgData name="DANILO OLIVERA DE BRITO" userId="S::144131011@unifacs.edu.br::101c70ac-f747-4db0-8c8d-f929fd378ea8" providerId="AD" clId="Web-{B285E1FD-325B-FE77-0852-D6C3120CAF14}" dt="2018-12-01T13:46:32.353" v="3"/>
          <ac:spMkLst>
            <pc:docMk/>
            <pc:sldMk cId="2210866551" sldId="256"/>
            <ac:spMk id="3" creationId="{00000000-0000-0000-0000-000000000000}"/>
          </ac:spMkLst>
        </pc:spChg>
        <pc:spChg chg="add mod ord">
          <ac:chgData name="DANILO OLIVERA DE BRITO" userId="S::144131011@unifacs.edu.br::101c70ac-f747-4db0-8c8d-f929fd378ea8" providerId="AD" clId="Web-{B285E1FD-325B-FE77-0852-D6C3120CAF14}" dt="2018-12-01T13:46:32.353" v="3"/>
          <ac:spMkLst>
            <pc:docMk/>
            <pc:sldMk cId="2210866551" sldId="256"/>
            <ac:spMk id="4" creationId="{355414F0-FAF4-4863-AB1B-AADF16B982CE}"/>
          </ac:spMkLst>
        </pc:spChg>
      </pc:sldChg>
      <pc:sldMasterChg chg="modSp modSldLayout">
        <pc:chgData name="DANILO OLIVERA DE BRITO" userId="S::144131011@unifacs.edu.br::101c70ac-f747-4db0-8c8d-f929fd378ea8" providerId="AD" clId="Web-{B285E1FD-325B-FE77-0852-D6C3120CAF14}" dt="2018-12-01T13:46:32.353" v="3"/>
        <pc:sldMasterMkLst>
          <pc:docMk/>
          <pc:sldMasterMk cId="2675746937" sldId="2147483648"/>
        </pc:sldMasterMkLst>
        <pc:spChg chg="mod">
          <ac:chgData name="DANILO OLIVERA DE BRITO" userId="S::144131011@unifacs.edu.br::101c70ac-f747-4db0-8c8d-f929fd378ea8" providerId="AD" clId="Web-{B285E1FD-325B-FE77-0852-D6C3120CAF14}" dt="2018-12-01T13:46:32.353" v="3"/>
          <ac:spMkLst>
            <pc:docMk/>
            <pc:sldMasterMk cId="2675746937" sldId="2147483648"/>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4"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5"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ac:spMk id="6" creationId="{00000000-0000-0000-0000-000000000000}"/>
          </ac:spMkLst>
        </pc:sp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877683876" sldId="2147483649"/>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877683876" sldId="2147483649"/>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877683876" sldId="2147483649"/>
              <ac:spMk id="3"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3781375764" sldId="2147483651"/>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3781375764" sldId="2147483651"/>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781375764" sldId="2147483651"/>
              <ac:spMk id="3"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124613824" sldId="2147483652"/>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124613824" sldId="2147483652"/>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124613824" sldId="2147483652"/>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3694421058" sldId="2147483653"/>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4"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5"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3694421058" sldId="2147483653"/>
              <ac:spMk id="6"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217836567" sldId="2147483656"/>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17836567" sldId="2147483656"/>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2245566346" sldId="2147483657"/>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3"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2245566346" sldId="2147483657"/>
              <ac:spMk id="4" creationId="{00000000-0000-0000-0000-000000000000}"/>
            </ac:spMkLst>
          </pc:spChg>
        </pc:sldLayoutChg>
        <pc:sldLayoutChg chg="modSp">
          <pc:chgData name="DANILO OLIVERA DE BRITO" userId="S::144131011@unifacs.edu.br::101c70ac-f747-4db0-8c8d-f929fd378ea8" providerId="AD" clId="Web-{B285E1FD-325B-FE77-0852-D6C3120CAF14}" dt="2018-12-01T13:46:32.353" v="3"/>
          <pc:sldLayoutMkLst>
            <pc:docMk/>
            <pc:sldMasterMk cId="2675746937" sldId="2147483648"/>
            <pc:sldLayoutMk cId="1306397509" sldId="2147483659"/>
          </pc:sldLayoutMkLst>
          <pc:spChg chg="mod">
            <ac:chgData name="DANILO OLIVERA DE BRITO" userId="S::144131011@unifacs.edu.br::101c70ac-f747-4db0-8c8d-f929fd378ea8" providerId="AD" clId="Web-{B285E1FD-325B-FE77-0852-D6C3120CAF14}" dt="2018-12-01T13:46:32.353" v="3"/>
            <ac:spMkLst>
              <pc:docMk/>
              <pc:sldMasterMk cId="2675746937" sldId="2147483648"/>
              <pc:sldLayoutMk cId="1306397509" sldId="2147483659"/>
              <ac:spMk id="2" creationId="{00000000-0000-0000-0000-000000000000}"/>
            </ac:spMkLst>
          </pc:spChg>
          <pc:spChg chg="mod">
            <ac:chgData name="DANILO OLIVERA DE BRITO" userId="S::144131011@unifacs.edu.br::101c70ac-f747-4db0-8c8d-f929fd378ea8" providerId="AD" clId="Web-{B285E1FD-325B-FE77-0852-D6C3120CAF14}" dt="2018-12-01T13:46:32.353" v="3"/>
            <ac:spMkLst>
              <pc:docMk/>
              <pc:sldMasterMk cId="2675746937" sldId="2147483648"/>
              <pc:sldLayoutMk cId="1306397509" sldId="2147483659"/>
              <ac:spMk id="3" creationId="{00000000-0000-0000-0000-000000000000}"/>
            </ac:spMkLst>
          </pc:spChg>
        </pc:sldLayoutChg>
      </pc:sldMasterChg>
    </pc:docChg>
  </pc:docChgLst>
  <pc:docChgLst>
    <pc:chgData name="DANILO OLIVERA DE BRITO" userId="S::144131011@unifacs.edu.br::101c70ac-f747-4db0-8c8d-f929fd378ea8" providerId="AD" clId="Web-{188431EA-842A-8BF0-72B2-A1AC927AAD67}"/>
    <pc:docChg chg="mod addSld delSld modSld modMainMaster setSldSz">
      <pc:chgData name="DANILO OLIVERA DE BRITO" userId="S::144131011@unifacs.edu.br::101c70ac-f747-4db0-8c8d-f929fd378ea8" providerId="AD" clId="Web-{188431EA-842A-8BF0-72B2-A1AC927AAD67}" dt="2018-12-01T15:12:16.984" v="1374" actId="14100"/>
      <pc:docMkLst>
        <pc:docMk/>
      </pc:docMkLst>
      <pc:sldChg chg="addSp delSp modSp new mod setBg">
        <pc:chgData name="DANILO OLIVERA DE BRITO" userId="S::144131011@unifacs.edu.br::101c70ac-f747-4db0-8c8d-f929fd378ea8" providerId="AD" clId="Web-{188431EA-842A-8BF0-72B2-A1AC927AAD67}" dt="2018-12-01T15:12:16.984" v="1374" actId="14100"/>
        <pc:sldMkLst>
          <pc:docMk/>
          <pc:sldMk cId="771223536" sldId="256"/>
        </pc:sldMkLst>
        <pc:spChg chg="add mod">
          <ac:chgData name="DANILO OLIVERA DE BRITO" userId="S::144131011@unifacs.edu.br::101c70ac-f747-4db0-8c8d-f929fd378ea8" providerId="AD" clId="Web-{188431EA-842A-8BF0-72B2-A1AC927AAD67}" dt="2018-12-01T14:43:11.798" v="587" actId="20577"/>
          <ac:spMkLst>
            <pc:docMk/>
            <pc:sldMk cId="771223536" sldId="256"/>
            <ac:spMk id="6" creationId="{26AC671A-6897-4B05-9EEF-3023CFF84237}"/>
          </ac:spMkLst>
        </pc:spChg>
        <pc:spChg chg="add del mod">
          <ac:chgData name="DANILO OLIVERA DE BRITO" userId="S::144131011@unifacs.edu.br::101c70ac-f747-4db0-8c8d-f929fd378ea8" providerId="AD" clId="Web-{188431EA-842A-8BF0-72B2-A1AC927AAD67}" dt="2018-12-01T14:11:06.807" v="213" actId="14100"/>
          <ac:spMkLst>
            <pc:docMk/>
            <pc:sldMk cId="771223536" sldId="256"/>
            <ac:spMk id="7" creationId="{F9380022-803E-4B75-B674-EC392C730EEC}"/>
          </ac:spMkLst>
        </pc:spChg>
        <pc:spChg chg="add mod">
          <ac:chgData name="DANILO OLIVERA DE BRITO" userId="S::144131011@unifacs.edu.br::101c70ac-f747-4db0-8c8d-f929fd378ea8" providerId="AD" clId="Web-{188431EA-842A-8BF0-72B2-A1AC927AAD67}" dt="2018-12-01T14:43:44.188" v="595" actId="20577"/>
          <ac:spMkLst>
            <pc:docMk/>
            <pc:sldMk cId="771223536" sldId="256"/>
            <ac:spMk id="8" creationId="{E7F2B62B-B361-48D5-A363-B7156CC92DE7}"/>
          </ac:spMkLst>
        </pc:spChg>
        <pc:spChg chg="add mod">
          <ac:chgData name="DANILO OLIVERA DE BRITO" userId="S::144131011@unifacs.edu.br::101c70ac-f747-4db0-8c8d-f929fd378ea8" providerId="AD" clId="Web-{188431EA-842A-8BF0-72B2-A1AC927AAD67}" dt="2018-12-01T14:43:54.782" v="600" actId="1076"/>
          <ac:spMkLst>
            <pc:docMk/>
            <pc:sldMk cId="771223536" sldId="256"/>
            <ac:spMk id="9" creationId="{5C843DAC-31BF-4E10-A8F6-94C407FF32BA}"/>
          </ac:spMkLst>
        </pc:spChg>
        <pc:spChg chg="add del mod">
          <ac:chgData name="DANILO OLIVERA DE BRITO" userId="S::144131011@unifacs.edu.br::101c70ac-f747-4db0-8c8d-f929fd378ea8" providerId="AD" clId="Web-{188431EA-842A-8BF0-72B2-A1AC927AAD67}" dt="2018-12-01T14:30:07.298" v="471" actId="14100"/>
          <ac:spMkLst>
            <pc:docMk/>
            <pc:sldMk cId="771223536" sldId="256"/>
            <ac:spMk id="10" creationId="{91494072-E8AC-4692-8FB3-C8918892CC1E}"/>
          </ac:spMkLst>
        </pc:spChg>
        <pc:spChg chg="add mod">
          <ac:chgData name="DANILO OLIVERA DE BRITO" userId="S::144131011@unifacs.edu.br::101c70ac-f747-4db0-8c8d-f929fd378ea8" providerId="AD" clId="Web-{188431EA-842A-8BF0-72B2-A1AC927AAD67}" dt="2018-12-01T14:44:27.423" v="608" actId="20577"/>
          <ac:spMkLst>
            <pc:docMk/>
            <pc:sldMk cId="771223536" sldId="256"/>
            <ac:spMk id="11" creationId="{ED361B83-4CD0-46AA-B9FD-02D3E7231B44}"/>
          </ac:spMkLst>
        </pc:spChg>
        <pc:spChg chg="add mod">
          <ac:chgData name="DANILO OLIVERA DE BRITO" userId="S::144131011@unifacs.edu.br::101c70ac-f747-4db0-8c8d-f929fd378ea8" providerId="AD" clId="Web-{188431EA-842A-8BF0-72B2-A1AC927AAD67}" dt="2018-12-01T14:44:48.360" v="613" actId="14100"/>
          <ac:spMkLst>
            <pc:docMk/>
            <pc:sldMk cId="771223536" sldId="256"/>
            <ac:spMk id="12" creationId="{11EC35A4-5D21-4E26-AAA6-07D48A7EB242}"/>
          </ac:spMkLst>
        </pc:spChg>
        <pc:spChg chg="add del mod">
          <ac:chgData name="DANILO OLIVERA DE BRITO" userId="S::144131011@unifacs.edu.br::101c70ac-f747-4db0-8c8d-f929fd378ea8" providerId="AD" clId="Web-{188431EA-842A-8BF0-72B2-A1AC927AAD67}" dt="2018-12-01T14:32:19.985" v="502" actId="14100"/>
          <ac:spMkLst>
            <pc:docMk/>
            <pc:sldMk cId="771223536" sldId="256"/>
            <ac:spMk id="13" creationId="{B10C5598-B1B2-4E79-804E-CA7AC1A508E6}"/>
          </ac:spMkLst>
        </pc:spChg>
        <pc:spChg chg="add mod">
          <ac:chgData name="DANILO OLIVERA DE BRITO" userId="S::144131011@unifacs.edu.br::101c70ac-f747-4db0-8c8d-f929fd378ea8" providerId="AD" clId="Web-{188431EA-842A-8BF0-72B2-A1AC927AAD67}" dt="2018-12-01T14:46:53.758" v="624" actId="1076"/>
          <ac:spMkLst>
            <pc:docMk/>
            <pc:sldMk cId="771223536" sldId="256"/>
            <ac:spMk id="14" creationId="{BFE37914-A348-4B72-ABDE-9D924BCB20C5}"/>
          </ac:spMkLst>
        </pc:spChg>
        <pc:spChg chg="add mod">
          <ac:chgData name="DANILO OLIVERA DE BRITO" userId="S::144131011@unifacs.edu.br::101c70ac-f747-4db0-8c8d-f929fd378ea8" providerId="AD" clId="Web-{188431EA-842A-8BF0-72B2-A1AC927AAD67}" dt="2018-12-01T14:46:48.508" v="623" actId="1076"/>
          <ac:spMkLst>
            <pc:docMk/>
            <pc:sldMk cId="771223536" sldId="256"/>
            <ac:spMk id="15" creationId="{280F93A2-30C7-440D-9E8E-E672DDC02FEA}"/>
          </ac:spMkLst>
        </pc:spChg>
        <pc:spChg chg="add del mod">
          <ac:chgData name="DANILO OLIVERA DE BRITO" userId="S::144131011@unifacs.edu.br::101c70ac-f747-4db0-8c8d-f929fd378ea8" providerId="AD" clId="Web-{188431EA-842A-8BF0-72B2-A1AC927AAD67}" dt="2018-12-01T14:47:35.851" v="629" actId="14100"/>
          <ac:spMkLst>
            <pc:docMk/>
            <pc:sldMk cId="771223536" sldId="256"/>
            <ac:spMk id="18" creationId="{B602AEED-8CEE-47B9-8BD4-1B420F9F1B8F}"/>
          </ac:spMkLst>
        </pc:spChg>
        <pc:spChg chg="add mod">
          <ac:chgData name="DANILO OLIVERA DE BRITO" userId="S::144131011@unifacs.edu.br::101c70ac-f747-4db0-8c8d-f929fd378ea8" providerId="AD" clId="Web-{188431EA-842A-8BF0-72B2-A1AC927AAD67}" dt="2018-12-01T15:12:16.984" v="1374" actId="14100"/>
          <ac:spMkLst>
            <pc:docMk/>
            <pc:sldMk cId="771223536" sldId="256"/>
            <ac:spMk id="21" creationId="{7B6960C1-861D-422A-80E8-F0B2C1DD5D65}"/>
          </ac:spMkLst>
        </pc:spChg>
        <pc:spChg chg="add del mod">
          <ac:chgData name="DANILO OLIVERA DE BRITO" userId="S::144131011@unifacs.edu.br::101c70ac-f747-4db0-8c8d-f929fd378ea8" providerId="AD" clId="Web-{188431EA-842A-8BF0-72B2-A1AC927AAD67}" dt="2018-12-01T14:49:52.992" v="657" actId="14100"/>
          <ac:spMkLst>
            <pc:docMk/>
            <pc:sldMk cId="771223536" sldId="256"/>
            <ac:spMk id="22" creationId="{56E6FD7D-4F16-4F5E-AF68-5A2F708D9712}"/>
          </ac:spMkLst>
        </pc:spChg>
        <pc:spChg chg="add mod">
          <ac:chgData name="DANILO OLIVERA DE BRITO" userId="S::144131011@unifacs.edu.br::101c70ac-f747-4db0-8c8d-f929fd378ea8" providerId="AD" clId="Web-{188431EA-842A-8BF0-72B2-A1AC927AAD67}" dt="2018-12-01T15:12:09.234" v="1371" actId="14100"/>
          <ac:spMkLst>
            <pc:docMk/>
            <pc:sldMk cId="771223536" sldId="256"/>
            <ac:spMk id="23" creationId="{C9F5866A-620B-4EEA-A570-247306BF3E75}"/>
          </ac:spMkLst>
        </pc:spChg>
        <pc:spChg chg="add mod">
          <ac:chgData name="DANILO OLIVERA DE BRITO" userId="S::144131011@unifacs.edu.br::101c70ac-f747-4db0-8c8d-f929fd378ea8" providerId="AD" clId="Web-{188431EA-842A-8BF0-72B2-A1AC927AAD67}" dt="2018-12-01T15:12:01.031" v="1370" actId="14100"/>
          <ac:spMkLst>
            <pc:docMk/>
            <pc:sldMk cId="771223536" sldId="256"/>
            <ac:spMk id="24" creationId="{0F737D3C-8ED1-4DFD-AA1E-289355A17871}"/>
          </ac:spMkLst>
        </pc:spChg>
        <pc:picChg chg="add del mod">
          <ac:chgData name="DANILO OLIVERA DE BRITO" userId="S::144131011@unifacs.edu.br::101c70ac-f747-4db0-8c8d-f929fd378ea8" providerId="AD" clId="Web-{188431EA-842A-8BF0-72B2-A1AC927AAD67}" dt="2018-12-01T14:05:52.757" v="157" actId="14100"/>
          <ac:picMkLst>
            <pc:docMk/>
            <pc:sldMk cId="771223536" sldId="256"/>
            <ac:picMk id="2" creationId="{3081791F-C88A-4269-A3CF-A3665CD96095}"/>
          </ac:picMkLst>
        </pc:picChg>
        <pc:picChg chg="add mod">
          <ac:chgData name="DANILO OLIVERA DE BRITO" userId="S::144131011@unifacs.edu.br::101c70ac-f747-4db0-8c8d-f929fd378ea8" providerId="AD" clId="Web-{188431EA-842A-8BF0-72B2-A1AC927AAD67}" dt="2018-12-01T14:42:38.892" v="583" actId="14100"/>
          <ac:picMkLst>
            <pc:docMk/>
            <pc:sldMk cId="771223536" sldId="256"/>
            <ac:picMk id="4" creationId="{592D188F-BB27-4BF8-9B83-7335F633521C}"/>
          </ac:picMkLst>
        </pc:picChg>
        <pc:picChg chg="add mod">
          <ac:chgData name="DANILO OLIVERA DE BRITO" userId="S::144131011@unifacs.edu.br::101c70ac-f747-4db0-8c8d-f929fd378ea8" providerId="AD" clId="Web-{188431EA-842A-8BF0-72B2-A1AC927AAD67}" dt="2018-12-01T15:12:14.859" v="1373" actId="14100"/>
          <ac:picMkLst>
            <pc:docMk/>
            <pc:sldMk cId="771223536" sldId="256"/>
            <ac:picMk id="16" creationId="{228392FC-07B7-4AA9-83D6-B55B60E05AF1}"/>
          </ac:picMkLst>
        </pc:picChg>
        <pc:picChg chg="add del mod">
          <ac:chgData name="DANILO OLIVERA DE BRITO" userId="S::144131011@unifacs.edu.br::101c70ac-f747-4db0-8c8d-f929fd378ea8" providerId="AD" clId="Web-{188431EA-842A-8BF0-72B2-A1AC927AAD67}" dt="2018-12-01T14:47:41.008" v="631" actId="14100"/>
          <ac:picMkLst>
            <pc:docMk/>
            <pc:sldMk cId="771223536" sldId="256"/>
            <ac:picMk id="19" creationId="{E08D4451-4160-48E5-A852-63F3F515BC90}"/>
          </ac:picMkLst>
        </pc:picChg>
      </pc:sldChg>
      <pc:sldChg chg="addSp delSp modSp new del mod modClrScheme chgLayout">
        <pc:chgData name="DANILO OLIVERA DE BRITO" userId="S::144131011@unifacs.edu.br::101c70ac-f747-4db0-8c8d-f929fd378ea8" providerId="AD" clId="Web-{188431EA-842A-8BF0-72B2-A1AC927AAD67}" dt="2018-12-01T14:01:03.162" v="98" actId="14100"/>
        <pc:sldMkLst>
          <pc:docMk/>
          <pc:sldMk cId="1306867882" sldId="256"/>
        </pc:sldMkLst>
        <pc:spChg chg="del mod">
          <ac:chgData name="DANILO OLIVERA DE BRITO" userId="S::144131011@unifacs.edu.br::101c70ac-f747-4db0-8c8d-f929fd378ea8" providerId="AD" clId="Web-{188431EA-842A-8BF0-72B2-A1AC927AAD67}" dt="2018-12-01T13:57:57.662" v="68" actId="14100"/>
          <ac:spMkLst>
            <pc:docMk/>
            <pc:sldMk cId="1306867882" sldId="256"/>
            <ac:spMk id="2" creationId="{C4804CF8-2DD5-48BF-AECF-A70A55661E78}"/>
          </ac:spMkLst>
        </pc:spChg>
        <pc:spChg chg="del mod">
          <ac:chgData name="DANILO OLIVERA DE BRITO" userId="S::144131011@unifacs.edu.br::101c70ac-f747-4db0-8c8d-f929fd378ea8" providerId="AD" clId="Web-{188431EA-842A-8BF0-72B2-A1AC927AAD67}" dt="2018-12-01T13:57:57.662" v="68" actId="14100"/>
          <ac:spMkLst>
            <pc:docMk/>
            <pc:sldMk cId="1306867882" sldId="256"/>
            <ac:spMk id="3" creationId="{3E609716-E243-49AE-B0AB-66C711D7D582}"/>
          </ac:spMkLst>
        </pc:spChg>
        <pc:spChg chg="del mod">
          <ac:chgData name="DANILO OLIVERA DE BRITO" userId="S::144131011@unifacs.edu.br::101c70ac-f747-4db0-8c8d-f929fd378ea8" providerId="AD" clId="Web-{188431EA-842A-8BF0-72B2-A1AC927AAD67}" dt="2018-12-01T13:57:57.662" v="68" actId="14100"/>
          <ac:spMkLst>
            <pc:docMk/>
            <pc:sldMk cId="1306867882" sldId="256"/>
            <ac:spMk id="4" creationId="{5431F8FD-BD40-41C9-BB31-FF6FCD278409}"/>
          </ac:spMkLst>
        </pc:spChg>
        <pc:spChg chg="add mod">
          <ac:chgData name="DANILO OLIVERA DE BRITO" userId="S::144131011@unifacs.edu.br::101c70ac-f747-4db0-8c8d-f929fd378ea8" providerId="AD" clId="Web-{188431EA-842A-8BF0-72B2-A1AC927AAD67}" dt="2018-12-01T14:00:27.897" v="91" actId="20577"/>
          <ac:spMkLst>
            <pc:docMk/>
            <pc:sldMk cId="1306867882" sldId="256"/>
            <ac:spMk id="5" creationId="{B89052A9-B68E-44E1-8D7A-0AEF7AC9AF03}"/>
          </ac:spMkLst>
        </pc:spChg>
        <pc:spChg chg="add del">
          <ac:chgData name="DANILO OLIVERA DE BRITO" userId="S::144131011@unifacs.edu.br::101c70ac-f747-4db0-8c8d-f929fd378ea8" providerId="AD" clId="Web-{188431EA-842A-8BF0-72B2-A1AC927AAD67}" dt="2018-12-01T14:00:54.897" v="97" actId="14100"/>
          <ac:spMkLst>
            <pc:docMk/>
            <pc:sldMk cId="1306867882" sldId="256"/>
            <ac:spMk id="12" creationId="{5601A014-6360-4367-90A6-F17A5A43FE88}"/>
          </ac:spMkLst>
        </pc:spChg>
        <pc:picChg chg="add del mod">
          <ac:chgData name="DANILO OLIVERA DE BRITO" userId="S::144131011@unifacs.edu.br::101c70ac-f747-4db0-8c8d-f929fd378ea8" providerId="AD" clId="Web-{188431EA-842A-8BF0-72B2-A1AC927AAD67}" dt="2018-12-01T13:59:47.990" v="81" actId="14100"/>
          <ac:picMkLst>
            <pc:docMk/>
            <pc:sldMk cId="1306867882" sldId="256"/>
            <ac:picMk id="6" creationId="{708910AF-7178-4FB3-A92B-9DA11B236277}"/>
          </ac:picMkLst>
        </pc:picChg>
        <pc:picChg chg="add del mod">
          <ac:chgData name="DANILO OLIVERA DE BRITO" userId="S::144131011@unifacs.edu.br::101c70ac-f747-4db0-8c8d-f929fd378ea8" providerId="AD" clId="Web-{188431EA-842A-8BF0-72B2-A1AC927AAD67}" dt="2018-12-01T14:00:43.303" v="95" actId="14100"/>
          <ac:picMkLst>
            <pc:docMk/>
            <pc:sldMk cId="1306867882" sldId="256"/>
            <ac:picMk id="8" creationId="{4372A70E-8AC3-4BA0-8962-6D3FC4C538A2}"/>
          </ac:picMkLst>
        </pc:picChg>
        <pc:picChg chg="add del mod">
          <ac:chgData name="DANILO OLIVERA DE BRITO" userId="S::144131011@unifacs.edu.br::101c70ac-f747-4db0-8c8d-f929fd378ea8" providerId="AD" clId="Web-{188431EA-842A-8BF0-72B2-A1AC927AAD67}" dt="2018-12-01T14:00:41.053" v="94" actId="14100"/>
          <ac:picMkLst>
            <pc:docMk/>
            <pc:sldMk cId="1306867882" sldId="256"/>
            <ac:picMk id="10" creationId="{06EA6F0A-456E-45D7-89F7-93FC37AE8D0E}"/>
          </ac:picMkLst>
        </pc:picChg>
      </pc:sldChg>
      <pc:sldChg chg="del mod modShow">
        <pc:chgData name="DANILO OLIVERA DE BRITO" userId="S::144131011@unifacs.edu.br::101c70ac-f747-4db0-8c8d-f929fd378ea8" providerId="AD" clId="Web-{188431EA-842A-8BF0-72B2-A1AC927AAD67}" dt="2018-12-01T13:49:39.016" v="2" actId="14100"/>
        <pc:sldMkLst>
          <pc:docMk/>
          <pc:sldMk cId="2210866551" sldId="256"/>
        </pc:sldMkLst>
      </pc:sldChg>
      <pc:sldChg chg="addSp delSp modSp new del">
        <pc:chgData name="DANILO OLIVERA DE BRITO" userId="S::144131011@unifacs.edu.br::101c70ac-f747-4db0-8c8d-f929fd378ea8" providerId="AD" clId="Web-{188431EA-842A-8BF0-72B2-A1AC927AAD67}" dt="2018-12-01T14:05:42.569" v="154" actId="14100"/>
        <pc:sldMkLst>
          <pc:docMk/>
          <pc:sldMk cId="4069218797" sldId="256"/>
        </pc:sldMkLst>
        <pc:spChg chg="add del mod">
          <ac:chgData name="DANILO OLIVERA DE BRITO" userId="S::144131011@unifacs.edu.br::101c70ac-f747-4db0-8c8d-f929fd378ea8" providerId="AD" clId="Web-{188431EA-842A-8BF0-72B2-A1AC927AAD67}" dt="2018-12-01T14:05:10.866" v="151" actId="14100"/>
          <ac:spMkLst>
            <pc:docMk/>
            <pc:sldMk cId="4069218797" sldId="256"/>
            <ac:spMk id="12" creationId="{48E9A3BB-082C-4538-AD35-4A3CD7942A30}"/>
          </ac:spMkLst>
        </pc:spChg>
        <pc:picChg chg="add del mod">
          <ac:chgData name="DANILO OLIVERA DE BRITO" userId="S::144131011@unifacs.edu.br::101c70ac-f747-4db0-8c8d-f929fd378ea8" providerId="AD" clId="Web-{188431EA-842A-8BF0-72B2-A1AC927AAD67}" dt="2018-12-01T14:01:59.022" v="105" actId="14100"/>
          <ac:picMkLst>
            <pc:docMk/>
            <pc:sldMk cId="4069218797" sldId="256"/>
            <ac:picMk id="2" creationId="{9538AD2D-8158-4AF1-B882-E12F1E707DD0}"/>
          </ac:picMkLst>
        </pc:picChg>
        <pc:picChg chg="add del mod">
          <ac:chgData name="DANILO OLIVERA DE BRITO" userId="S::144131011@unifacs.edu.br::101c70ac-f747-4db0-8c8d-f929fd378ea8" providerId="AD" clId="Web-{188431EA-842A-8BF0-72B2-A1AC927AAD67}" dt="2018-12-01T14:02:25.381" v="117" actId="14100"/>
          <ac:picMkLst>
            <pc:docMk/>
            <pc:sldMk cId="4069218797" sldId="256"/>
            <ac:picMk id="4" creationId="{4E211EDC-EC3F-4499-9C34-D94EC728D32E}"/>
          </ac:picMkLst>
        </pc:picChg>
        <pc:picChg chg="add del mod">
          <ac:chgData name="DANILO OLIVERA DE BRITO" userId="S::144131011@unifacs.edu.br::101c70ac-f747-4db0-8c8d-f929fd378ea8" providerId="AD" clId="Web-{188431EA-842A-8BF0-72B2-A1AC927AAD67}" dt="2018-12-01T14:02:53.725" v="125" actId="14100"/>
          <ac:picMkLst>
            <pc:docMk/>
            <pc:sldMk cId="4069218797" sldId="256"/>
            <ac:picMk id="6" creationId="{0A239993-547C-4F0A-BC7C-D6C189D013C0}"/>
          </ac:picMkLst>
        </pc:picChg>
        <pc:picChg chg="add del mod">
          <ac:chgData name="DANILO OLIVERA DE BRITO" userId="S::144131011@unifacs.edu.br::101c70ac-f747-4db0-8c8d-f929fd378ea8" providerId="AD" clId="Web-{188431EA-842A-8BF0-72B2-A1AC927AAD67}" dt="2018-12-01T14:03:37.194" v="133" actId="14100"/>
          <ac:picMkLst>
            <pc:docMk/>
            <pc:sldMk cId="4069218797" sldId="256"/>
            <ac:picMk id="8" creationId="{E195CB39-858D-46B1-B750-7CEE94A76389}"/>
          </ac:picMkLst>
        </pc:picChg>
        <pc:picChg chg="add mod">
          <ac:chgData name="DANILO OLIVERA DE BRITO" userId="S::144131011@unifacs.edu.br::101c70ac-f747-4db0-8c8d-f929fd378ea8" providerId="AD" clId="Web-{188431EA-842A-8BF0-72B2-A1AC927AAD67}" dt="2018-12-01T14:05:33.663" v="153" actId="14100"/>
          <ac:picMkLst>
            <pc:docMk/>
            <pc:sldMk cId="4069218797" sldId="256"/>
            <ac:picMk id="10" creationId="{7462AEF4-3E0C-47A8-AC42-148828EDD906}"/>
          </ac:picMkLst>
        </pc:picChg>
      </pc:sldChg>
      <pc:sldMasterChg chg="modSp modSldLayout">
        <pc:chgData name="DANILO OLIVERA DE BRITO" userId="S::144131011@unifacs.edu.br::101c70ac-f747-4db0-8c8d-f929fd378ea8" providerId="AD" clId="Web-{188431EA-842A-8BF0-72B2-A1AC927AAD67}" dt="2018-12-01T13:54:59.022" v="40" actId="14100"/>
        <pc:sldMasterMkLst>
          <pc:docMk/>
          <pc:sldMasterMk cId="4245422213" sldId="2147483684"/>
        </pc:sldMasterMkLst>
        <pc:spChg chg="mod">
          <ac:chgData name="DANILO OLIVERA DE BRITO" userId="S::144131011@unifacs.edu.br::101c70ac-f747-4db0-8c8d-f929fd378ea8" providerId="AD" clId="Web-{188431EA-842A-8BF0-72B2-A1AC927AAD67}" dt="2018-12-01T13:54:59.022" v="40" actId="14100"/>
          <ac:spMkLst>
            <pc:docMk/>
            <pc:sldMasterMk cId="4245422213" sldId="2147483684"/>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4"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5"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ac:spMk id="6" creationId="{00000000-0000-0000-0000-000000000000}"/>
          </ac:spMkLst>
        </pc:sp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438049659" sldId="2147483685"/>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438049659" sldId="2147483685"/>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438049659" sldId="2147483685"/>
              <ac:spMk id="3"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93906616" sldId="2147483687"/>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93906616" sldId="2147483687"/>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93906616" sldId="2147483687"/>
              <ac:spMk id="3"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153359983" sldId="2147483688"/>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153359983" sldId="2147483688"/>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153359983" sldId="2147483688"/>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043787372" sldId="2147483689"/>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4"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5"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043787372" sldId="2147483689"/>
              <ac:spMk id="6"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4108620584" sldId="2147483692"/>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4108620584" sldId="2147483692"/>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29491325" sldId="2147483693"/>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3"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29491325" sldId="2147483693"/>
              <ac:spMk id="4" creationId="{00000000-0000-0000-0000-000000000000}"/>
            </ac:spMkLst>
          </pc:spChg>
        </pc:sldLayoutChg>
        <pc:sldLayoutChg chg="modSp">
          <pc:chgData name="DANILO OLIVERA DE BRITO" userId="S::144131011@unifacs.edu.br::101c70ac-f747-4db0-8c8d-f929fd378ea8" providerId="AD" clId="Web-{188431EA-842A-8BF0-72B2-A1AC927AAD67}" dt="2018-12-01T13:54:59.022" v="40" actId="14100"/>
          <pc:sldLayoutMkLst>
            <pc:docMk/>
            <pc:sldMasterMk cId="4245422213" sldId="2147483684"/>
            <pc:sldLayoutMk cId="3457153272" sldId="2147483695"/>
          </pc:sldLayoutMkLst>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3457153272" sldId="2147483695"/>
              <ac:spMk id="2" creationId="{00000000-0000-0000-0000-000000000000}"/>
            </ac:spMkLst>
          </pc:spChg>
          <pc:spChg chg="mod">
            <ac:chgData name="DANILO OLIVERA DE BRITO" userId="S::144131011@unifacs.edu.br::101c70ac-f747-4db0-8c8d-f929fd378ea8" providerId="AD" clId="Web-{188431EA-842A-8BF0-72B2-A1AC927AAD67}" dt="2018-12-01T13:54:59.022" v="40" actId="14100"/>
            <ac:spMkLst>
              <pc:docMk/>
              <pc:sldMasterMk cId="4245422213" sldId="2147483684"/>
              <pc:sldLayoutMk cId="3457153272" sldId="2147483695"/>
              <ac:spMk id="3" creationId="{00000000-0000-0000-0000-000000000000}"/>
            </ac:spMkLst>
          </pc:spChg>
        </pc:sldLayoutChg>
      </pc:sldMasterChg>
      <pc:sldMasterChg chg="modSp mod setBg modSldLayout">
        <pc:chgData name="DANILO OLIVERA DE BRITO" userId="S::144131011@unifacs.edu.br::101c70ac-f747-4db0-8c8d-f929fd378ea8" providerId="AD" clId="Web-{188431EA-842A-8BF0-72B2-A1AC927AAD67}" dt="2018-12-01T14:41:34.548" v="570" actId="14100"/>
        <pc:sldMasterMkLst>
          <pc:docMk/>
          <pc:sldMasterMk cId="3084213592" sldId="2147483708"/>
        </pc:sldMasterMkLst>
        <pc:spChg chg="mod">
          <ac:chgData name="DANILO OLIVERA DE BRITO" userId="S::144131011@unifacs.edu.br::101c70ac-f747-4db0-8c8d-f929fd378ea8" providerId="AD" clId="Web-{188431EA-842A-8BF0-72B2-A1AC927AAD67}" dt="2018-12-01T14:41:34.548" v="570" actId="14100"/>
          <ac:spMkLst>
            <pc:docMk/>
            <pc:sldMasterMk cId="3084213592" sldId="2147483708"/>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4"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5"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ac:spMk id="6" creationId="{00000000-0000-0000-0000-000000000000}"/>
          </ac:spMkLst>
        </pc:sp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259790420" sldId="2147483709"/>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259790420" sldId="2147483709"/>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259790420" sldId="2147483709"/>
              <ac:spMk id="3"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479963244" sldId="2147483710"/>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2223957228" sldId="2147483711"/>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2223957228" sldId="2147483711"/>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2223957228" sldId="2147483711"/>
              <ac:spMk id="3"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1140717443" sldId="2147483712"/>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140717443" sldId="2147483712"/>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140717443" sldId="2147483712"/>
              <ac:spMk id="4"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124809439" sldId="2147483713"/>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4"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5"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124809439" sldId="2147483713"/>
              <ac:spMk id="6"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186111496" sldId="2147483714"/>
          </pc:sldLayoutMkLst>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1980603879" sldId="2147483715"/>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1019472245" sldId="2147483716"/>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1019472245" sldId="2147483716"/>
              <ac:spMk id="4" creationId="{00000000-0000-0000-0000-000000000000}"/>
            </ac:spMkLst>
          </pc:spChg>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775374650" sldId="2147483717"/>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3"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775374650" sldId="2147483717"/>
              <ac:spMk id="4" creationId="{00000000-0000-0000-0000-000000000000}"/>
            </ac:spMkLst>
          </pc:spChg>
        </pc:sldLayoutChg>
        <pc:sldLayoutChg chg="mod setBg">
          <pc:chgData name="DANILO OLIVERA DE BRITO" userId="S::144131011@unifacs.edu.br::101c70ac-f747-4db0-8c8d-f929fd378ea8" providerId="AD" clId="Web-{188431EA-842A-8BF0-72B2-A1AC927AAD67}" dt="2018-12-01T14:29:56.188" v="467" actId="14100"/>
          <pc:sldLayoutMkLst>
            <pc:docMk/>
            <pc:sldMasterMk cId="3084213592" sldId="2147483708"/>
            <pc:sldLayoutMk cId="3458551984" sldId="2147483718"/>
          </pc:sldLayoutMkLst>
        </pc:sldLayoutChg>
        <pc:sldLayoutChg chg="modSp mod setBg">
          <pc:chgData name="DANILO OLIVERA DE BRITO" userId="S::144131011@unifacs.edu.br::101c70ac-f747-4db0-8c8d-f929fd378ea8" providerId="AD" clId="Web-{188431EA-842A-8BF0-72B2-A1AC927AAD67}" dt="2018-12-01T14:41:34.548" v="570" actId="14100"/>
          <pc:sldLayoutMkLst>
            <pc:docMk/>
            <pc:sldMasterMk cId="3084213592" sldId="2147483708"/>
            <pc:sldLayoutMk cId="3086336183" sldId="2147483719"/>
          </pc:sldLayoutMkLst>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086336183" sldId="2147483719"/>
              <ac:spMk id="2" creationId="{00000000-0000-0000-0000-000000000000}"/>
            </ac:spMkLst>
          </pc:spChg>
          <pc:spChg chg="mod">
            <ac:chgData name="DANILO OLIVERA DE BRITO" userId="S::144131011@unifacs.edu.br::101c70ac-f747-4db0-8c8d-f929fd378ea8" providerId="AD" clId="Web-{188431EA-842A-8BF0-72B2-A1AC927AAD67}" dt="2018-12-01T14:41:34.548" v="570" actId="14100"/>
            <ac:spMkLst>
              <pc:docMk/>
              <pc:sldMasterMk cId="3084213592" sldId="2147483708"/>
              <pc:sldLayoutMk cId="3086336183" sldId="2147483719"/>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344972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55335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92682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5145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F0E51C7C-CEA3-4CAA-BE4B-344879E7C377}" type="datetimeFigureOut">
              <a:rPr lang="de-DE" smtClean="0"/>
              <a:t>01.12.2018</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09208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880278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4" name="Content Placeholder 3"/>
          <p:cNvSpPr>
            <a:spLocks noGrp="1"/>
          </p:cNvSpPr>
          <p:nvPr>
            <p:ph sz="half" idx="2"/>
          </p:nvPr>
        </p:nvSpPr>
        <p:spPr>
          <a:xfrm>
            <a:off x="2231675" y="14465069"/>
            <a:ext cx="13706415"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Editar estilos de texto Mestre</a:t>
            </a:r>
          </a:p>
        </p:txBody>
      </p:sp>
      <p:sp>
        <p:nvSpPr>
          <p:cNvPr id="6" name="Content Placeholder 5"/>
          <p:cNvSpPr>
            <a:spLocks noGrp="1"/>
          </p:cNvSpPr>
          <p:nvPr>
            <p:ph sz="quarter" idx="4"/>
          </p:nvPr>
        </p:nvSpPr>
        <p:spPr>
          <a:xfrm>
            <a:off x="16402142" y="14465069"/>
            <a:ext cx="13773917" cy="2127593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0E51C7C-CEA3-4CAA-BE4B-344879E7C377}" type="datetimeFigureOut">
              <a:rPr lang="de-DE" smtClean="0"/>
              <a:t>01.12.2018</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01806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0E51C7C-CEA3-4CAA-BE4B-344879E7C377}" type="datetimeFigureOut">
              <a:rPr lang="de-DE" smtClean="0"/>
              <a:t>01.12.2018</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580759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E51C7C-CEA3-4CAA-BE4B-344879E7C377}" type="datetimeFigureOut">
              <a:rPr lang="de-DE" smtClean="0"/>
              <a:t>01.12.2018</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4111487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451758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Editar estilos de texto Mestre</a:t>
            </a:r>
          </a:p>
        </p:txBody>
      </p:sp>
      <p:sp>
        <p:nvSpPr>
          <p:cNvPr id="5" name="Date Placeholder 4"/>
          <p:cNvSpPr>
            <a:spLocks noGrp="1"/>
          </p:cNvSpPr>
          <p:nvPr>
            <p:ph type="dt" sz="half" idx="10"/>
          </p:nvPr>
        </p:nvSpPr>
        <p:spPr/>
        <p:txBody>
          <a:bodyPr/>
          <a:lstStyle/>
          <a:p>
            <a:fld id="{F0E51C7C-CEA3-4CAA-BE4B-344879E7C377}" type="datetimeFigureOut">
              <a:rPr lang="de-DE" smtClean="0"/>
              <a:t>01.12.2018</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841258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F0E51C7C-CEA3-4CAA-BE4B-344879E7C377}" type="datetimeFigureOut">
              <a:rPr lang="de-DE" smtClean="0"/>
              <a:t>01.12.2018</a:t>
            </a:fld>
            <a:endParaRPr lang="de-DE"/>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35677376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descr="Uma imagem contendo objeto&#10;&#10;Descrição gerada com alta confiança">
            <a:extLst>
              <a:ext uri="{FF2B5EF4-FFF2-40B4-BE49-F238E27FC236}">
                <a16:creationId xmlns:a16="http://schemas.microsoft.com/office/drawing/2014/main" id="{592D188F-BB27-4BF8-9B83-7335F633521C}"/>
              </a:ext>
            </a:extLst>
          </p:cNvPr>
          <p:cNvPicPr>
            <a:picLocks noChangeAspect="1"/>
          </p:cNvPicPr>
          <p:nvPr/>
        </p:nvPicPr>
        <p:blipFill>
          <a:blip r:embed="rId2"/>
          <a:stretch>
            <a:fillRect/>
          </a:stretch>
        </p:blipFill>
        <p:spPr>
          <a:xfrm>
            <a:off x="-13938" y="130467"/>
            <a:ext cx="30428036" cy="3442265"/>
          </a:xfrm>
          <a:prstGeom prst="rect">
            <a:avLst/>
          </a:prstGeom>
        </p:spPr>
      </p:pic>
      <p:sp>
        <p:nvSpPr>
          <p:cNvPr id="6" name="Retângulo 5">
            <a:extLst>
              <a:ext uri="{FF2B5EF4-FFF2-40B4-BE49-F238E27FC236}">
                <a16:creationId xmlns:a16="http://schemas.microsoft.com/office/drawing/2014/main" id="{26AC671A-6897-4B05-9EEF-3023CFF84237}"/>
              </a:ext>
            </a:extLst>
          </p:cNvPr>
          <p:cNvSpPr/>
          <p:nvPr/>
        </p:nvSpPr>
        <p:spPr>
          <a:xfrm>
            <a:off x="5664937" y="3376331"/>
            <a:ext cx="19754035" cy="735061"/>
          </a:xfrm>
          <a:prstGeom prst="rect">
            <a:avLst/>
          </a:prstGeom>
          <a:noFill/>
          <a:ln>
            <a:noFill/>
          </a:ln>
        </p:spPr>
        <p:style>
          <a:lnRef idx="2">
            <a:schemeClr val="dk1"/>
          </a:lnRef>
          <a:fillRef idx="1">
            <a:schemeClr val="lt1"/>
          </a:fillRef>
          <a:effectRef idx="0">
            <a:schemeClr val="dk1"/>
          </a:effectRef>
          <a:fontRef idx="minor">
            <a:schemeClr val="dk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6000" b="1" dirty="0">
                <a:latin typeface="Arial"/>
                <a:cs typeface="Arial"/>
              </a:rPr>
              <a:t>CodeGame - Um jogo educativo</a:t>
            </a:r>
            <a:endParaRPr lang="pt-BR" sz="6000" dirty="0">
              <a:cs typeface="Calibri"/>
            </a:endParaRPr>
          </a:p>
        </p:txBody>
      </p:sp>
      <p:sp>
        <p:nvSpPr>
          <p:cNvPr id="8" name="CaixaDeTexto 7">
            <a:extLst>
              <a:ext uri="{FF2B5EF4-FFF2-40B4-BE49-F238E27FC236}">
                <a16:creationId xmlns:a16="http://schemas.microsoft.com/office/drawing/2014/main" id="{E7F2B62B-B361-48D5-A363-B7156CC92DE7}"/>
              </a:ext>
            </a:extLst>
          </p:cNvPr>
          <p:cNvSpPr txBox="1"/>
          <p:nvPr/>
        </p:nvSpPr>
        <p:spPr>
          <a:xfrm>
            <a:off x="8878688" y="4128747"/>
            <a:ext cx="12642783" cy="6447968"/>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3937" dirty="0">
                <a:latin typeface="Arial"/>
                <a:cs typeface="Arial"/>
              </a:rPr>
              <a:t>Bruna Cabral¹, Danilo Brito², Douglas Almeida³, William Lima⁴, Daniel Santos Junior⁵, Felipe Torres¹</a:t>
            </a:r>
          </a:p>
          <a:p>
            <a:pPr algn="ctr"/>
            <a:endParaRPr lang="pt-BR" sz="2959" dirty="0">
              <a:latin typeface="Arial"/>
              <a:cs typeface="Arial"/>
            </a:endParaRPr>
          </a:p>
          <a:p>
            <a:br>
              <a:rPr lang="en-US" sz="9986" dirty="0">
                <a:cs typeface="Calibri"/>
              </a:rPr>
            </a:br>
            <a:endParaRPr lang="en-US" sz="9986" dirty="0">
              <a:cs typeface="Calibri"/>
            </a:endParaRPr>
          </a:p>
          <a:p>
            <a:pPr algn="l"/>
            <a:endParaRPr lang="pt-BR" sz="9986" dirty="0">
              <a:latin typeface="Arial"/>
              <a:cs typeface="Arial"/>
            </a:endParaRPr>
          </a:p>
        </p:txBody>
      </p:sp>
      <p:sp>
        <p:nvSpPr>
          <p:cNvPr id="9" name="CaixaDeTexto 8">
            <a:extLst>
              <a:ext uri="{FF2B5EF4-FFF2-40B4-BE49-F238E27FC236}">
                <a16:creationId xmlns:a16="http://schemas.microsoft.com/office/drawing/2014/main" id="{5C843DAC-31BF-4E10-A8F6-94C407FF32BA}"/>
              </a:ext>
            </a:extLst>
          </p:cNvPr>
          <p:cNvSpPr txBox="1"/>
          <p:nvPr/>
        </p:nvSpPr>
        <p:spPr>
          <a:xfrm>
            <a:off x="9233086" y="5463754"/>
            <a:ext cx="10808373" cy="1382479"/>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3937" dirty="0">
                <a:latin typeface="Arial"/>
                <a:cs typeface="Arial"/>
              </a:rPr>
              <a:t>¹UNIFACS – Universidade de Salvador, Salvador Bahia.</a:t>
            </a:r>
          </a:p>
        </p:txBody>
      </p:sp>
      <p:sp>
        <p:nvSpPr>
          <p:cNvPr id="11" name="CaixaDeTexto 10">
            <a:extLst>
              <a:ext uri="{FF2B5EF4-FFF2-40B4-BE49-F238E27FC236}">
                <a16:creationId xmlns:a16="http://schemas.microsoft.com/office/drawing/2014/main" id="{ED361B83-4CD0-46AA-B9FD-02D3E7231B44}"/>
              </a:ext>
            </a:extLst>
          </p:cNvPr>
          <p:cNvSpPr txBox="1"/>
          <p:nvPr/>
        </p:nvSpPr>
        <p:spPr>
          <a:xfrm>
            <a:off x="194572" y="8995178"/>
            <a:ext cx="13989422" cy="8111373"/>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r>
              <a:rPr lang="pt-BR" sz="4300" dirty="0">
                <a:latin typeface="Calibri" panose="020F0502020204030204" pitchFamily="34" charset="0"/>
                <a:cs typeface="Calibri" panose="020F0502020204030204" pitchFamily="34" charset="0"/>
              </a:rPr>
              <a:t>Neste projeto buscamos apresentar uma nova alternativa para o ensino de algoritmos que busca trazer mais leveza e dinâmica às aulas. Através de um jogo de perguntas e respostas o aluno vai se familiarizando com os conceitos dados pelo professor. O jogo traria ainda um relatório que possibilita ao docente ter uma noção de como anda o desempenho de sua turma antes mesmo de uma avaliação oficial. No caso do nosso projeto propomos levar todas essas vantagens para prática do ensino de Programação o objetivo é ter uma plataforma que dá acesso a um jogo de RPG em que cada dia o aluno teria uma espécie de aventura para completar .</a:t>
            </a:r>
          </a:p>
        </p:txBody>
      </p:sp>
      <p:sp>
        <p:nvSpPr>
          <p:cNvPr id="12" name="Retângulo 11">
            <a:extLst>
              <a:ext uri="{FF2B5EF4-FFF2-40B4-BE49-F238E27FC236}">
                <a16:creationId xmlns:a16="http://schemas.microsoft.com/office/drawing/2014/main" id="{11EC35A4-5D21-4E26-AAA6-07D48A7EB242}"/>
              </a:ext>
            </a:extLst>
          </p:cNvPr>
          <p:cNvSpPr/>
          <p:nvPr/>
        </p:nvSpPr>
        <p:spPr>
          <a:xfrm>
            <a:off x="-13937" y="7896392"/>
            <a:ext cx="13869889" cy="93772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1. Introdução</a:t>
            </a:r>
            <a:endParaRPr lang="pt-BR" sz="5178" dirty="0" err="1">
              <a:solidFill>
                <a:schemeClr val="bg1"/>
              </a:solidFill>
              <a:latin typeface="Arial"/>
              <a:cs typeface="Arial"/>
            </a:endParaRPr>
          </a:p>
        </p:txBody>
      </p:sp>
      <p:sp>
        <p:nvSpPr>
          <p:cNvPr id="14" name="Retângulo 13">
            <a:extLst>
              <a:ext uri="{FF2B5EF4-FFF2-40B4-BE49-F238E27FC236}">
                <a16:creationId xmlns:a16="http://schemas.microsoft.com/office/drawing/2014/main" id="{BFE37914-A348-4B72-ABDE-9D924BCB20C5}"/>
              </a:ext>
            </a:extLst>
          </p:cNvPr>
          <p:cNvSpPr/>
          <p:nvPr/>
        </p:nvSpPr>
        <p:spPr>
          <a:xfrm>
            <a:off x="-1" y="17339822"/>
            <a:ext cx="13855953" cy="104420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78" dirty="0">
                <a:solidFill>
                  <a:schemeClr val="bg1"/>
                </a:solidFill>
                <a:latin typeface="Arial"/>
                <a:cs typeface="Arial"/>
              </a:rPr>
              <a:t>2. Metodologia</a:t>
            </a:r>
            <a:endParaRPr lang="pt-BR" sz="5178" dirty="0" err="1">
              <a:solidFill>
                <a:schemeClr val="bg1"/>
              </a:solidFill>
              <a:latin typeface="Arial"/>
              <a:cs typeface="Arial"/>
            </a:endParaRPr>
          </a:p>
        </p:txBody>
      </p:sp>
      <p:sp>
        <p:nvSpPr>
          <p:cNvPr id="15" name="CaixaDeTexto 14">
            <a:extLst>
              <a:ext uri="{FF2B5EF4-FFF2-40B4-BE49-F238E27FC236}">
                <a16:creationId xmlns:a16="http://schemas.microsoft.com/office/drawing/2014/main" id="{280F93A2-30C7-440D-9E8E-E672DDC02FEA}"/>
              </a:ext>
            </a:extLst>
          </p:cNvPr>
          <p:cNvSpPr txBox="1"/>
          <p:nvPr/>
        </p:nvSpPr>
        <p:spPr>
          <a:xfrm>
            <a:off x="114771" y="18505653"/>
            <a:ext cx="13988399" cy="16034824"/>
          </a:xfrm>
          <a:prstGeom prst="rect">
            <a:avLst/>
          </a:prstGeom>
        </p:spPr>
        <p:txBody>
          <a:bodyPr rot="0" spcFirstLastPara="0" vertOverflow="overflow" horzOverflow="overflow" vert="horz" wrap="square" lIns="169087" tIns="84543" rIns="169087" bIns="84543" numCol="1" spcCol="0" rtlCol="0" fromWordArt="0" anchor="t" anchorCtr="0" forceAA="0" compatLnSpc="1">
            <a:prstTxWarp prst="textNoShape">
              <a:avLst/>
            </a:prstTxWarp>
            <a:spAutoFit/>
          </a:bodyP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just"/>
            <a:r>
              <a:rPr lang="pt-BR" sz="4300" dirty="0">
                <a:latin typeface="Calibri"/>
                <a:cs typeface="Calibri"/>
              </a:rPr>
              <a:t>O protótipo deste projeto foi desenvolvido utilizando o </a:t>
            </a:r>
            <a:r>
              <a:rPr lang="pt-BR" sz="4300" dirty="0" err="1">
                <a:latin typeface="Calibri"/>
                <a:cs typeface="Calibri"/>
              </a:rPr>
              <a:t>Codeigniter</a:t>
            </a:r>
            <a:r>
              <a:rPr lang="pt-BR" sz="4300" dirty="0">
                <a:latin typeface="Calibri"/>
                <a:cs typeface="Calibri"/>
              </a:rPr>
              <a:t> (v. 3.1.9) um framework que auxilia na comunicação entre cliente-servidor, de maneira segura além de oferecer um bom gerenciamento de memória fazendo com que seja mais fácil a parte do desenvolvimento.</a:t>
            </a:r>
          </a:p>
          <a:p>
            <a:pPr algn="just"/>
            <a:r>
              <a:rPr lang="pt-BR" sz="4300" dirty="0">
                <a:latin typeface="Calibri"/>
                <a:cs typeface="Calibri"/>
              </a:rPr>
              <a:t>O próprio </a:t>
            </a:r>
            <a:r>
              <a:rPr lang="pt-BR" sz="4300" dirty="0" err="1">
                <a:latin typeface="Calibri"/>
                <a:cs typeface="Calibri"/>
              </a:rPr>
              <a:t>Codeigniter</a:t>
            </a:r>
            <a:r>
              <a:rPr lang="pt-BR" sz="4300" dirty="0">
                <a:latin typeface="Calibri"/>
                <a:cs typeface="Calibri"/>
              </a:rPr>
              <a:t> utiliza um padrão de arquitetura </a:t>
            </a:r>
            <a:r>
              <a:rPr lang="pt-BR" sz="4300" dirty="0" err="1">
                <a:latin typeface="Calibri"/>
                <a:cs typeface="Calibri"/>
              </a:rPr>
              <a:t>Model</a:t>
            </a:r>
            <a:r>
              <a:rPr lang="pt-BR" sz="4300" dirty="0">
                <a:latin typeface="Calibri"/>
                <a:cs typeface="Calibri"/>
              </a:rPr>
              <a:t> – </a:t>
            </a:r>
            <a:r>
              <a:rPr lang="pt-BR" sz="4300" dirty="0" err="1">
                <a:latin typeface="Calibri"/>
                <a:cs typeface="Calibri"/>
              </a:rPr>
              <a:t>View</a:t>
            </a:r>
            <a:r>
              <a:rPr lang="pt-BR" sz="4300" dirty="0">
                <a:latin typeface="Calibri"/>
                <a:cs typeface="Calibri"/>
              </a:rPr>
              <a:t> – </a:t>
            </a:r>
            <a:r>
              <a:rPr lang="pt-BR" sz="4300" dirty="0" err="1">
                <a:latin typeface="Calibri"/>
                <a:cs typeface="Calibri"/>
              </a:rPr>
              <a:t>Controller</a:t>
            </a:r>
            <a:r>
              <a:rPr lang="pt-BR" sz="4300" dirty="0">
                <a:latin typeface="Calibri"/>
                <a:cs typeface="Calibri"/>
              </a:rPr>
              <a:t> (MVC) uma arquitetura que divide a aplicação em três partes: o </a:t>
            </a:r>
            <a:r>
              <a:rPr lang="pt-BR" sz="4300" dirty="0" err="1">
                <a:latin typeface="Calibri"/>
                <a:cs typeface="Calibri"/>
              </a:rPr>
              <a:t>Model</a:t>
            </a:r>
            <a:r>
              <a:rPr lang="pt-BR" sz="4300" dirty="0">
                <a:latin typeface="Calibri"/>
                <a:cs typeface="Calibri"/>
              </a:rPr>
              <a:t> que seria a camada de manipulação de dados, ele é o responsável pela leitura e escrita de dados , a </a:t>
            </a:r>
            <a:r>
              <a:rPr lang="pt-BR" sz="4300" dirty="0" err="1">
                <a:latin typeface="Calibri"/>
                <a:cs typeface="Calibri"/>
              </a:rPr>
              <a:t>View</a:t>
            </a:r>
            <a:r>
              <a:rPr lang="pt-BR" sz="4300" dirty="0">
                <a:latin typeface="Calibri"/>
                <a:cs typeface="Calibri"/>
              </a:rPr>
              <a:t> que seria a camada de interação com o usuário, ela apenas faz a exibição dos dados  seja por meio de um </a:t>
            </a:r>
            <a:r>
              <a:rPr lang="pt-BR" sz="4300" dirty="0" err="1">
                <a:latin typeface="Calibri"/>
                <a:cs typeface="Calibri"/>
              </a:rPr>
              <a:t>html</a:t>
            </a:r>
            <a:r>
              <a:rPr lang="pt-BR" sz="4300" dirty="0">
                <a:latin typeface="Calibri"/>
                <a:cs typeface="Calibri"/>
              </a:rPr>
              <a:t>, e o </a:t>
            </a:r>
            <a:r>
              <a:rPr lang="pt-BR" sz="4300" dirty="0" err="1">
                <a:latin typeface="Calibri"/>
                <a:cs typeface="Calibri"/>
              </a:rPr>
              <a:t>Controller</a:t>
            </a:r>
            <a:r>
              <a:rPr lang="pt-BR" sz="4300" dirty="0">
                <a:latin typeface="Calibri"/>
                <a:cs typeface="Calibri"/>
              </a:rPr>
              <a:t> é a camada de controle responsável por receber todas as requisições do usuário. Seus métodos chamados </a:t>
            </a:r>
            <a:r>
              <a:rPr lang="pt-BR" sz="4300" dirty="0" err="1">
                <a:latin typeface="Calibri"/>
                <a:cs typeface="Calibri"/>
              </a:rPr>
              <a:t>actions</a:t>
            </a:r>
            <a:r>
              <a:rPr lang="pt-BR" sz="4300" dirty="0">
                <a:latin typeface="Calibri"/>
                <a:cs typeface="Calibri"/>
              </a:rPr>
              <a:t> são responsáveis por uma página, controlando qual </a:t>
            </a:r>
            <a:r>
              <a:rPr lang="pt-BR" sz="4300" dirty="0" err="1">
                <a:latin typeface="Calibri"/>
                <a:cs typeface="Calibri"/>
              </a:rPr>
              <a:t>Model</a:t>
            </a:r>
            <a:r>
              <a:rPr lang="pt-BR" sz="4300" dirty="0">
                <a:latin typeface="Calibri"/>
                <a:cs typeface="Calibri"/>
              </a:rPr>
              <a:t> usar e qual </a:t>
            </a:r>
            <a:r>
              <a:rPr lang="pt-BR" sz="4300" dirty="0" err="1">
                <a:latin typeface="Calibri"/>
                <a:cs typeface="Calibri"/>
              </a:rPr>
              <a:t>view</a:t>
            </a:r>
            <a:r>
              <a:rPr lang="pt-BR" sz="4300" dirty="0">
                <a:latin typeface="Calibri"/>
                <a:cs typeface="Calibri"/>
              </a:rPr>
              <a:t> será mostrado ao usuário.</a:t>
            </a:r>
          </a:p>
          <a:p>
            <a:pPr algn="just"/>
            <a:endParaRPr lang="pt-BR" sz="4331" dirty="0">
              <a:latin typeface="Calibri"/>
              <a:cs typeface="Calibri"/>
            </a:endParaRPr>
          </a:p>
          <a:p>
            <a:br>
              <a:rPr lang="en-US" sz="9986" dirty="0"/>
            </a:br>
            <a:endParaRPr lang="en-US" sz="9986" dirty="0"/>
          </a:p>
          <a:p>
            <a:endParaRPr lang="pt-BR" sz="9986" dirty="0">
              <a:cs typeface="Calibri"/>
            </a:endParaRPr>
          </a:p>
        </p:txBody>
      </p:sp>
      <p:pic>
        <p:nvPicPr>
          <p:cNvPr id="16" name="Imagem 16">
            <a:extLst>
              <a:ext uri="{FF2B5EF4-FFF2-40B4-BE49-F238E27FC236}">
                <a16:creationId xmlns:a16="http://schemas.microsoft.com/office/drawing/2014/main" id="{228392FC-07B7-4AA9-83D6-B55B60E05AF1}"/>
              </a:ext>
            </a:extLst>
          </p:cNvPr>
          <p:cNvPicPr>
            <a:picLocks noChangeAspect="1"/>
          </p:cNvPicPr>
          <p:nvPr/>
        </p:nvPicPr>
        <p:blipFill>
          <a:blip r:embed="rId3"/>
          <a:stretch>
            <a:fillRect/>
          </a:stretch>
        </p:blipFill>
        <p:spPr>
          <a:xfrm>
            <a:off x="-26301" y="30750610"/>
            <a:ext cx="13882253" cy="7910870"/>
          </a:xfrm>
          <a:prstGeom prst="rect">
            <a:avLst/>
          </a:prstGeom>
        </p:spPr>
      </p:pic>
      <p:sp>
        <p:nvSpPr>
          <p:cNvPr id="21" name="Retângulo 20">
            <a:extLst>
              <a:ext uri="{FF2B5EF4-FFF2-40B4-BE49-F238E27FC236}">
                <a16:creationId xmlns:a16="http://schemas.microsoft.com/office/drawing/2014/main" id="{7B6960C1-861D-422A-80E8-F0B2C1DD5D65}"/>
              </a:ext>
            </a:extLst>
          </p:cNvPr>
          <p:cNvSpPr/>
          <p:nvPr/>
        </p:nvSpPr>
        <p:spPr>
          <a:xfrm>
            <a:off x="-13938" y="29414858"/>
            <a:ext cx="13882253" cy="104420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3. Aplicação</a:t>
            </a:r>
            <a:endParaRPr lang="pt-BR" sz="5151" dirty="0" err="1">
              <a:solidFill>
                <a:schemeClr val="bg1"/>
              </a:solidFill>
              <a:latin typeface="Arial"/>
              <a:cs typeface="Arial"/>
            </a:endParaRPr>
          </a:p>
        </p:txBody>
      </p:sp>
      <p:sp>
        <p:nvSpPr>
          <p:cNvPr id="23" name="CaixaDeTexto 22">
            <a:extLst>
              <a:ext uri="{FF2B5EF4-FFF2-40B4-BE49-F238E27FC236}">
                <a16:creationId xmlns:a16="http://schemas.microsoft.com/office/drawing/2014/main" id="{C9F5866A-620B-4EEA-A570-247306BF3E75}"/>
              </a:ext>
            </a:extLst>
          </p:cNvPr>
          <p:cNvSpPr txBox="1"/>
          <p:nvPr/>
        </p:nvSpPr>
        <p:spPr>
          <a:xfrm>
            <a:off x="1059449" y="38620358"/>
            <a:ext cx="11697148" cy="1698725"/>
          </a:xfrm>
          <a:prstGeom prst="rect">
            <a:avLst/>
          </a:prstGeom>
        </p:spPr>
        <p:txBody>
          <a:bodyPr rot="0" spcFirstLastPara="0" vertOverflow="overflow" horzOverflow="overflow" vert="horz" wrap="square" lIns="59999" tIns="29999" rIns="59999" bIns="29999" numCol="1" spcCol="0" rtlCol="0" fromWordArt="0" anchor="t" anchorCtr="0" forceAA="0" compatLnSpc="1">
            <a:prstTxWarp prst="textNoShape">
              <a:avLst/>
            </a:prstTxWarp>
            <a:spAutoFit/>
          </a:bodyPr>
          <a:lstStyle/>
          <a:p>
            <a:r>
              <a:rPr lang="pt-BR" sz="3500" b="1" dirty="0">
                <a:cs typeface="Calibri"/>
              </a:rPr>
              <a:t>Figura 1. Esta figura representa a tela inicial da aplicação web.</a:t>
            </a:r>
          </a:p>
          <a:p>
            <a:br>
              <a:rPr lang="en-US" sz="845" dirty="0"/>
            </a:br>
            <a:endParaRPr lang="en-US" sz="3150" dirty="0">
              <a:cs typeface="Calibri"/>
            </a:endParaRPr>
          </a:p>
          <a:p>
            <a:pPr algn="l"/>
            <a:endParaRPr lang="pt-BR" sz="3150" dirty="0">
              <a:cs typeface="Calibri"/>
            </a:endParaRPr>
          </a:p>
        </p:txBody>
      </p:sp>
      <p:sp>
        <p:nvSpPr>
          <p:cNvPr id="24" name="CaixaDeTexto 23">
            <a:extLst>
              <a:ext uri="{FF2B5EF4-FFF2-40B4-BE49-F238E27FC236}">
                <a16:creationId xmlns:a16="http://schemas.microsoft.com/office/drawing/2014/main" id="{0F737D3C-8ED1-4DFD-AA1E-289355A17871}"/>
              </a:ext>
            </a:extLst>
          </p:cNvPr>
          <p:cNvSpPr txBox="1"/>
          <p:nvPr/>
        </p:nvSpPr>
        <p:spPr>
          <a:xfrm>
            <a:off x="18424772" y="7765596"/>
            <a:ext cx="13988399" cy="8001219"/>
          </a:xfrm>
          <a:prstGeom prst="rect">
            <a:avLst/>
          </a:prstGeom>
        </p:spPr>
        <p:txBody>
          <a:bodyPr rot="0" spcFirstLastPara="0" vertOverflow="overflow" horzOverflow="overflow" vert="horz" wrap="square" lIns="59999" tIns="29999" rIns="59999" bIns="29999" numCol="1" spcCol="0" rtlCol="0" fromWordArt="0" anchor="t" anchorCtr="0" forceAA="0" compatLnSpc="1">
            <a:prstTxWarp prst="textNoShape">
              <a:avLst/>
            </a:prstTxWarp>
            <a:spAutoFit/>
          </a:bodyPr>
          <a:lstStyle/>
          <a:p>
            <a:r>
              <a:rPr lang="pt-BR" sz="4300" dirty="0">
                <a:latin typeface="Calibri" panose="020F0502020204030204" pitchFamily="34" charset="0"/>
                <a:cs typeface="Calibri" panose="020F0502020204030204" pitchFamily="34" charset="0"/>
              </a:rPr>
              <a:t>A aplicação web inicializara com uma tela simples de login, nela poderá ser feito sua entrada ao site, cadastro de um novo usuário e a recuperação caso tenha esquecido sua senha. Assim que fizer o login o usuário é levado a uma tela inicial e nela e possível escolher o acesso as funcionalidades da aplicação que são separadas por 2 partes, professores e alunos, por parte do professor e feito o  cadastro das habilidades, dos desafios e das matérias assim como a correção dos desafios respondidos  pelos alunos, já os alunos poderão acessar os desafios, acompanhar as matérias que está cadastrado e também visualizar sua progressão referente ao nível e as habilidades que obteve.</a:t>
            </a:r>
          </a:p>
        </p:txBody>
      </p:sp>
      <p:sp>
        <p:nvSpPr>
          <p:cNvPr id="17" name="Retângulo 16">
            <a:extLst>
              <a:ext uri="{FF2B5EF4-FFF2-40B4-BE49-F238E27FC236}">
                <a16:creationId xmlns:a16="http://schemas.microsoft.com/office/drawing/2014/main" id="{7280F177-4C10-4884-B584-1EF0EE2B228C}"/>
              </a:ext>
            </a:extLst>
          </p:cNvPr>
          <p:cNvSpPr/>
          <p:nvPr/>
        </p:nvSpPr>
        <p:spPr>
          <a:xfrm>
            <a:off x="18347741" y="16113164"/>
            <a:ext cx="13988399" cy="9933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4. Conclusões</a:t>
            </a:r>
          </a:p>
        </p:txBody>
      </p:sp>
      <p:sp>
        <p:nvSpPr>
          <p:cNvPr id="2" name="CaixaDeTexto 1">
            <a:extLst>
              <a:ext uri="{FF2B5EF4-FFF2-40B4-BE49-F238E27FC236}">
                <a16:creationId xmlns:a16="http://schemas.microsoft.com/office/drawing/2014/main" id="{46AA6B19-BBD4-41BD-87B3-470929E41D4A}"/>
              </a:ext>
            </a:extLst>
          </p:cNvPr>
          <p:cNvSpPr txBox="1"/>
          <p:nvPr/>
        </p:nvSpPr>
        <p:spPr>
          <a:xfrm>
            <a:off x="18557219" y="17769268"/>
            <a:ext cx="13855952" cy="4724370"/>
          </a:xfrm>
          <a:prstGeom prst="rect">
            <a:avLst/>
          </a:prstGeom>
          <a:noFill/>
        </p:spPr>
        <p:txBody>
          <a:bodyPr wrap="square" rtlCol="0">
            <a:spAutoFit/>
          </a:bodyPr>
          <a:lstStyle/>
          <a:p>
            <a:r>
              <a:rPr lang="pt-BR" sz="4300" dirty="0">
                <a:latin typeface="Calibri" panose="020F0502020204030204" pitchFamily="34" charset="0"/>
                <a:cs typeface="Calibri" panose="020F0502020204030204" pitchFamily="34" charset="0"/>
              </a:rPr>
              <a:t>A ideia é enquanto se diverte com  um jogo ao estilo RPG o aluno, até mesmo sem perceber vai apreendendo os assuntos, mesmo sendo neste projeto com foco no ensino de Algoritmo de Programação esse projeto pode ir além, envolvendo tanto Linguagens de Programação em si quanto Calculo , Geometria e qualquer outra matéria que futuramente pode a vir a ser contemplada.</a:t>
            </a:r>
          </a:p>
        </p:txBody>
      </p:sp>
      <p:sp>
        <p:nvSpPr>
          <p:cNvPr id="18" name="Retângulo 17">
            <a:extLst>
              <a:ext uri="{FF2B5EF4-FFF2-40B4-BE49-F238E27FC236}">
                <a16:creationId xmlns:a16="http://schemas.microsoft.com/office/drawing/2014/main" id="{40E720E1-DF1F-49B5-9A38-789170CC1AA1}"/>
              </a:ext>
            </a:extLst>
          </p:cNvPr>
          <p:cNvSpPr/>
          <p:nvPr/>
        </p:nvSpPr>
        <p:spPr>
          <a:xfrm>
            <a:off x="18347741" y="22712429"/>
            <a:ext cx="13988399" cy="99338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169087" tIns="84543" rIns="169087" bIns="84543" rtlCol="0" anchor="ctr"/>
          <a:lstStyle>
            <a:defPPr>
              <a:defRPr lang="de-DE"/>
            </a:defPPr>
            <a:lvl1pPr marL="0" algn="l" defTabSz="1676370" rtl="0" eaLnBrk="1" latinLnBrk="0" hangingPunct="1">
              <a:defRPr sz="3300" kern="1200">
                <a:solidFill>
                  <a:schemeClr val="tx1"/>
                </a:solidFill>
                <a:latin typeface="+mn-lt"/>
                <a:ea typeface="+mn-ea"/>
                <a:cs typeface="+mn-cs"/>
              </a:defRPr>
            </a:lvl1pPr>
            <a:lvl2pPr marL="838185" algn="l" defTabSz="1676370" rtl="0" eaLnBrk="1" latinLnBrk="0" hangingPunct="1">
              <a:defRPr sz="3300" kern="1200">
                <a:solidFill>
                  <a:schemeClr val="tx1"/>
                </a:solidFill>
                <a:latin typeface="+mn-lt"/>
                <a:ea typeface="+mn-ea"/>
                <a:cs typeface="+mn-cs"/>
              </a:defRPr>
            </a:lvl2pPr>
            <a:lvl3pPr marL="1676370" algn="l" defTabSz="1676370" rtl="0" eaLnBrk="1" latinLnBrk="0" hangingPunct="1">
              <a:defRPr sz="3300" kern="1200">
                <a:solidFill>
                  <a:schemeClr val="tx1"/>
                </a:solidFill>
                <a:latin typeface="+mn-lt"/>
                <a:ea typeface="+mn-ea"/>
                <a:cs typeface="+mn-cs"/>
              </a:defRPr>
            </a:lvl3pPr>
            <a:lvl4pPr marL="2514554" algn="l" defTabSz="1676370" rtl="0" eaLnBrk="1" latinLnBrk="0" hangingPunct="1">
              <a:defRPr sz="3300" kern="1200">
                <a:solidFill>
                  <a:schemeClr val="tx1"/>
                </a:solidFill>
                <a:latin typeface="+mn-lt"/>
                <a:ea typeface="+mn-ea"/>
                <a:cs typeface="+mn-cs"/>
              </a:defRPr>
            </a:lvl4pPr>
            <a:lvl5pPr marL="3352739" algn="l" defTabSz="1676370" rtl="0" eaLnBrk="1" latinLnBrk="0" hangingPunct="1">
              <a:defRPr sz="3300" kern="1200">
                <a:solidFill>
                  <a:schemeClr val="tx1"/>
                </a:solidFill>
                <a:latin typeface="+mn-lt"/>
                <a:ea typeface="+mn-ea"/>
                <a:cs typeface="+mn-cs"/>
              </a:defRPr>
            </a:lvl5pPr>
            <a:lvl6pPr marL="4190924" algn="l" defTabSz="1676370" rtl="0" eaLnBrk="1" latinLnBrk="0" hangingPunct="1">
              <a:defRPr sz="3300" kern="1200">
                <a:solidFill>
                  <a:schemeClr val="tx1"/>
                </a:solidFill>
                <a:latin typeface="+mn-lt"/>
                <a:ea typeface="+mn-ea"/>
                <a:cs typeface="+mn-cs"/>
              </a:defRPr>
            </a:lvl6pPr>
            <a:lvl7pPr marL="5029109" algn="l" defTabSz="1676370" rtl="0" eaLnBrk="1" latinLnBrk="0" hangingPunct="1">
              <a:defRPr sz="3300" kern="1200">
                <a:solidFill>
                  <a:schemeClr val="tx1"/>
                </a:solidFill>
                <a:latin typeface="+mn-lt"/>
                <a:ea typeface="+mn-ea"/>
                <a:cs typeface="+mn-cs"/>
              </a:defRPr>
            </a:lvl7pPr>
            <a:lvl8pPr marL="5867293" algn="l" defTabSz="1676370" rtl="0" eaLnBrk="1" latinLnBrk="0" hangingPunct="1">
              <a:defRPr sz="3300" kern="1200">
                <a:solidFill>
                  <a:schemeClr val="tx1"/>
                </a:solidFill>
                <a:latin typeface="+mn-lt"/>
                <a:ea typeface="+mn-ea"/>
                <a:cs typeface="+mn-cs"/>
              </a:defRPr>
            </a:lvl8pPr>
            <a:lvl9pPr marL="6705478" algn="l" defTabSz="1676370" rtl="0" eaLnBrk="1" latinLnBrk="0" hangingPunct="1">
              <a:defRPr sz="3300" kern="1200">
                <a:solidFill>
                  <a:schemeClr val="tx1"/>
                </a:solidFill>
                <a:latin typeface="+mn-lt"/>
                <a:ea typeface="+mn-ea"/>
                <a:cs typeface="+mn-cs"/>
              </a:defRPr>
            </a:lvl9pPr>
          </a:lstStyle>
          <a:p>
            <a:pPr algn="ctr"/>
            <a:r>
              <a:rPr lang="pt-BR" sz="5151" dirty="0">
                <a:solidFill>
                  <a:schemeClr val="bg1"/>
                </a:solidFill>
                <a:latin typeface="Arial"/>
                <a:cs typeface="Arial"/>
              </a:rPr>
              <a:t>5. Referencias</a:t>
            </a:r>
          </a:p>
        </p:txBody>
      </p:sp>
      <p:sp>
        <p:nvSpPr>
          <p:cNvPr id="3" name="CaixaDeTexto 2">
            <a:extLst>
              <a:ext uri="{FF2B5EF4-FFF2-40B4-BE49-F238E27FC236}">
                <a16:creationId xmlns:a16="http://schemas.microsoft.com/office/drawing/2014/main" id="{E873271E-F72F-4C6F-AB1A-49F48BB42C60}"/>
              </a:ext>
            </a:extLst>
          </p:cNvPr>
          <p:cNvSpPr txBox="1"/>
          <p:nvPr/>
        </p:nvSpPr>
        <p:spPr>
          <a:xfrm>
            <a:off x="18557219" y="24180422"/>
            <a:ext cx="13859745" cy="12557284"/>
          </a:xfrm>
          <a:prstGeom prst="rect">
            <a:avLst/>
          </a:prstGeom>
          <a:noFill/>
        </p:spPr>
        <p:txBody>
          <a:bodyPr wrap="square" rtlCol="0">
            <a:spAutoFit/>
          </a:bodyPr>
          <a:lstStyle/>
          <a:p>
            <a:r>
              <a:rPr lang="pt-BR" sz="4300" dirty="0"/>
              <a:t>GALLEGO, Julia </a:t>
            </a:r>
            <a:r>
              <a:rPr lang="pt-BR" sz="4300" dirty="0" err="1"/>
              <a:t>Perucchetti</a:t>
            </a:r>
            <a:r>
              <a:rPr lang="pt-BR" sz="4300" dirty="0"/>
              <a:t>. A Utilização dos Jogos como Recurso Didático no Ensino de Matemática. Trabalho de Conclusão de Curso - Faculdade de Ciências UNESP. Orientador: Prof.       Dr. Nelson Antônio </a:t>
            </a:r>
            <a:r>
              <a:rPr lang="pt-BR" sz="4300" dirty="0" err="1"/>
              <a:t>Pirola</a:t>
            </a:r>
            <a:r>
              <a:rPr lang="pt-BR" sz="4300" dirty="0"/>
              <a:t>. Bauru, 2007. </a:t>
            </a:r>
          </a:p>
          <a:p>
            <a:r>
              <a:rPr lang="pt-BR" sz="4300" dirty="0"/>
              <a:t>AMARAL, Ricardo. Uso do RPG pedagógico para o ensino de Física. Dissertação (Mestrado em Ensino das Ciências). Universidade Federal Rural de Pernambuco. Recife: UFRPE, 2008. </a:t>
            </a:r>
          </a:p>
          <a:p>
            <a:r>
              <a:rPr lang="pt-BR" sz="4300" dirty="0"/>
              <a:t>ARROYO, Miguel G. Imagens Quebradas – trajetórias e tempos de alunos e mestres. 4.ed. Petrópolis, </a:t>
            </a:r>
            <a:r>
              <a:rPr lang="pt-BR" sz="4300" dirty="0" err="1"/>
              <a:t>RJ:Vozes</a:t>
            </a:r>
            <a:r>
              <a:rPr lang="pt-BR" sz="4300" dirty="0"/>
              <a:t>, 2007. </a:t>
            </a:r>
          </a:p>
          <a:p>
            <a:r>
              <a:rPr lang="pt-BR" sz="4300" dirty="0"/>
              <a:t>BRANDÃO, Dênis M. S. e CREMA, Roberto. Visão Holística em Psicologia e Educação. 2. ed.. São Paulo: </a:t>
            </a:r>
            <a:r>
              <a:rPr lang="pt-BR" sz="4300" dirty="0" err="1"/>
              <a:t>Summus</a:t>
            </a:r>
            <a:r>
              <a:rPr lang="pt-BR" sz="4300" dirty="0"/>
              <a:t>, 1991.</a:t>
            </a:r>
          </a:p>
          <a:p>
            <a:r>
              <a:rPr lang="pt-BR" sz="4300" dirty="0"/>
              <a:t>RIYIS, Marcos. Simples – sistema inicial para mestres-professores lecionarem através de uma estratégia motivadora. São Paulo: Ed. do Autor, 2004. </a:t>
            </a:r>
          </a:p>
          <a:p>
            <a:r>
              <a:rPr lang="pt-BR" sz="4300" dirty="0"/>
              <a:t>MARCATTO, Alfeu. Saindo do quadro – uma metodologia lúdica e participativa baseada no role </a:t>
            </a:r>
            <a:r>
              <a:rPr lang="pt-BR" sz="4300" dirty="0" err="1"/>
              <a:t>playing</a:t>
            </a:r>
            <a:r>
              <a:rPr lang="pt-BR" sz="4300" dirty="0"/>
              <a:t> game. 2. ed. São Paulo: A. </a:t>
            </a:r>
            <a:r>
              <a:rPr lang="pt-BR" sz="4300" dirty="0" err="1"/>
              <a:t>Marcatto</a:t>
            </a:r>
            <a:r>
              <a:rPr lang="pt-BR" sz="4300" dirty="0"/>
              <a:t>, 1996.</a:t>
            </a:r>
          </a:p>
          <a:p>
            <a:br>
              <a:rPr lang="pt-BR" dirty="0"/>
            </a:br>
            <a:endParaRPr lang="pt-BR" dirty="0"/>
          </a:p>
        </p:txBody>
      </p:sp>
    </p:spTree>
    <p:extLst>
      <p:ext uri="{BB962C8B-B14F-4D97-AF65-F5344CB8AC3E}">
        <p14:creationId xmlns:p14="http://schemas.microsoft.com/office/powerpoint/2010/main" val="77122353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TotalTime>
  <Words>335</Words>
  <Application>Microsoft Office PowerPoint</Application>
  <PresentationFormat>Personalizar</PresentationFormat>
  <Paragraphs>26</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 </cp:lastModifiedBy>
  <cp:revision>538</cp:revision>
  <dcterms:created xsi:type="dcterms:W3CDTF">2012-07-30T23:50:35Z</dcterms:created>
  <dcterms:modified xsi:type="dcterms:W3CDTF">2018-12-01T16:06:28Z</dcterms:modified>
</cp:coreProperties>
</file>