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64" r:id="rId3"/>
    <p:sldId id="258" r:id="rId4"/>
    <p:sldId id="257" r:id="rId5"/>
    <p:sldId id="260" r:id="rId6"/>
    <p:sldId id="259" r:id="rId7"/>
    <p:sldId id="261" r:id="rId8"/>
    <p:sldId id="265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447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C479C-977A-4160-914F-D8976B868350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15FB2-1023-45D2-A087-4E48E8522B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207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15FB2-1023-45D2-A087-4E48E8522B2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676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15FB2-1023-45D2-A087-4E48E8522B2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8789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15FB2-1023-45D2-A087-4E48E8522B2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1974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15FB2-1023-45D2-A087-4E48E8522B2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283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15FB2-1023-45D2-A087-4E48E8522B2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449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27B-ABD7-47AB-9FB3-4DB0704242DF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03E0-EDFB-4ADB-90E9-AD2F2CD186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0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27B-ABD7-47AB-9FB3-4DB0704242DF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03E0-EDFB-4ADB-90E9-AD2F2CD186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77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27B-ABD7-47AB-9FB3-4DB0704242DF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03E0-EDFB-4ADB-90E9-AD2F2CD186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487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27B-ABD7-47AB-9FB3-4DB0704242DF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03E0-EDFB-4ADB-90E9-AD2F2CD186B9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8715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27B-ABD7-47AB-9FB3-4DB0704242DF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03E0-EDFB-4ADB-90E9-AD2F2CD186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6639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27B-ABD7-47AB-9FB3-4DB0704242DF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03E0-EDFB-4ADB-90E9-AD2F2CD186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5411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27B-ABD7-47AB-9FB3-4DB0704242DF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03E0-EDFB-4ADB-90E9-AD2F2CD186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739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27B-ABD7-47AB-9FB3-4DB0704242DF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03E0-EDFB-4ADB-90E9-AD2F2CD186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5177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27B-ABD7-47AB-9FB3-4DB0704242DF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03E0-EDFB-4ADB-90E9-AD2F2CD186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270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27B-ABD7-47AB-9FB3-4DB0704242DF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03E0-EDFB-4ADB-90E9-AD2F2CD186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17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27B-ABD7-47AB-9FB3-4DB0704242DF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03E0-EDFB-4ADB-90E9-AD2F2CD186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505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27B-ABD7-47AB-9FB3-4DB0704242DF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03E0-EDFB-4ADB-90E9-AD2F2CD186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88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27B-ABD7-47AB-9FB3-4DB0704242DF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03E0-EDFB-4ADB-90E9-AD2F2CD186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292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27B-ABD7-47AB-9FB3-4DB0704242DF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03E0-EDFB-4ADB-90E9-AD2F2CD186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685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27B-ABD7-47AB-9FB3-4DB0704242DF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03E0-EDFB-4ADB-90E9-AD2F2CD186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166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27B-ABD7-47AB-9FB3-4DB0704242DF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03E0-EDFB-4ADB-90E9-AD2F2CD186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809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27B-ABD7-47AB-9FB3-4DB0704242DF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03E0-EDFB-4ADB-90E9-AD2F2CD186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885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E627B-ABD7-47AB-9FB3-4DB0704242DF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303E0-EDFB-4ADB-90E9-AD2F2CD186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6086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48D5DE-9134-4E5C-8C84-98FF5A5EF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28600"/>
            <a:ext cx="8825658" cy="3329581"/>
          </a:xfrm>
        </p:spPr>
        <p:txBody>
          <a:bodyPr/>
          <a:lstStyle/>
          <a:p>
            <a:r>
              <a:rPr lang="pl-PL" dirty="0"/>
              <a:t>Borowik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E8ED1CB-DC92-446A-A74B-3A37B199C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4242" y="4777380"/>
            <a:ext cx="8825658" cy="2080620"/>
          </a:xfrm>
        </p:spPr>
        <p:txBody>
          <a:bodyPr/>
          <a:lstStyle/>
          <a:p>
            <a:pPr algn="r"/>
            <a:r>
              <a:rPr lang="pl-PL" dirty="0"/>
              <a:t>Aleksander krupski</a:t>
            </a:r>
          </a:p>
          <a:p>
            <a:pPr algn="r"/>
            <a:r>
              <a:rPr lang="pl-PL" dirty="0"/>
              <a:t>Adrian Zach</a:t>
            </a:r>
          </a:p>
          <a:p>
            <a:pPr algn="r"/>
            <a:r>
              <a:rPr lang="pl-PL" dirty="0"/>
              <a:t>Tomasz główka</a:t>
            </a:r>
          </a:p>
          <a:p>
            <a:pPr algn="r"/>
            <a:r>
              <a:rPr lang="pl-PL" dirty="0"/>
              <a:t>Karolina deszcz</a:t>
            </a:r>
          </a:p>
          <a:p>
            <a:pPr algn="r"/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85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45DC0-7AEF-4E87-89AD-007727833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40E90-643D-4D31-ACBA-7878EA20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233" y="138536"/>
            <a:ext cx="6727533" cy="6580928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52448" y="5457470"/>
            <a:ext cx="9404723" cy="1400530"/>
          </a:xfrm>
        </p:spPr>
        <p:txBody>
          <a:bodyPr/>
          <a:lstStyle/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Ekran logowania</a:t>
            </a:r>
          </a:p>
        </p:txBody>
      </p:sp>
    </p:spTree>
    <p:extLst>
      <p:ext uri="{BB962C8B-B14F-4D97-AF65-F5344CB8AC3E}">
        <p14:creationId xmlns:p14="http://schemas.microsoft.com/office/powerpoint/2010/main" val="160637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AB45AE-4EEB-4759-A300-E39E500D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Uruchamianie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DAA189-3F70-408D-92E6-11E4B2E6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b="1" dirty="0"/>
              <a:t>Backend:</a:t>
            </a:r>
          </a:p>
          <a:p>
            <a:pPr lvl="1"/>
            <a:r>
              <a:rPr lang="pl-PL" sz="2000" dirty="0"/>
              <a:t>Automatyczne deployowanie aplikacji na serwerze poprzez teamcity po zmergowaniu zmiany do </a:t>
            </a:r>
            <a:r>
              <a:rPr lang="pl-PL" sz="2000" dirty="0" err="1"/>
              <a:t>brancha</a:t>
            </a:r>
            <a:r>
              <a:rPr lang="pl-PL" sz="2000" dirty="0"/>
              <a:t> master</a:t>
            </a:r>
          </a:p>
          <a:p>
            <a:r>
              <a:rPr lang="pl-PL" sz="2400" b="1" dirty="0"/>
              <a:t>Frontend:</a:t>
            </a:r>
          </a:p>
          <a:p>
            <a:pPr lvl="1"/>
            <a:r>
              <a:rPr lang="pl-PL" sz="2000" dirty="0"/>
              <a:t>Polecenie </a:t>
            </a:r>
            <a:r>
              <a:rPr lang="pl-PL" sz="2000" i="1" dirty="0"/>
              <a:t>ng serve </a:t>
            </a:r>
            <a:r>
              <a:rPr lang="pl-PL" sz="2000" dirty="0"/>
              <a:t>(przy pierwszym uruchomieniu wymagane jest wywołanie polecenia </a:t>
            </a:r>
            <a:r>
              <a:rPr lang="pl-PL" sz="2000" i="1" dirty="0"/>
              <a:t>npm install update</a:t>
            </a:r>
            <a:r>
              <a:rPr lang="pl-PL" sz="2000" dirty="0"/>
              <a:t>)</a:t>
            </a:r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73371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929B54-B76E-455C-8903-1BC0505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6AFFE4-8A9C-436A-BEE0-7D10107D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Cel aplikacji</a:t>
            </a:r>
          </a:p>
          <a:p>
            <a:r>
              <a:rPr lang="pl-PL" sz="2400" dirty="0"/>
              <a:t>Wymagania funkcjonalne</a:t>
            </a:r>
          </a:p>
          <a:p>
            <a:r>
              <a:rPr lang="pl-PL" sz="2400" dirty="0"/>
              <a:t>Narzędzia</a:t>
            </a:r>
          </a:p>
          <a:p>
            <a:r>
              <a:rPr lang="pl-PL" sz="2400" dirty="0"/>
              <a:t>Architektura</a:t>
            </a:r>
          </a:p>
          <a:p>
            <a:r>
              <a:rPr lang="pl-PL" sz="2400" dirty="0"/>
              <a:t>Model danych</a:t>
            </a:r>
          </a:p>
          <a:p>
            <a:r>
              <a:rPr lang="pl-PL" sz="2400" dirty="0"/>
              <a:t>Zrealizowania funkcjonalność</a:t>
            </a:r>
          </a:p>
          <a:p>
            <a:r>
              <a:rPr lang="pl-PL" sz="2400" dirty="0"/>
              <a:t>Uruchamianie projektu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33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DD7943-682D-466D-A5EF-63F16110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aplikacji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44B23F-4967-42EA-BA64-31531F2FD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86658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r>
              <a:rPr lang="pl-PL" dirty="0"/>
              <a:t>Zarządzanie przydziałem kierowców do samochodów Biura Ochrony Rządu oraz do poszczególnych pasażerów</a:t>
            </a:r>
          </a:p>
          <a:p>
            <a:endParaRPr lang="pl-PL" dirty="0"/>
          </a:p>
          <a:p>
            <a:r>
              <a:rPr lang="pl-PL" dirty="0"/>
              <a:t>Umożliwienie kierowcom sprawdzenia ich grafiku oraz dostarczenie im informacji kogo będą przewozić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566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A5D453-6C42-4206-89FD-1AA35FE9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funkcjonalne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3BC963-1144-419E-9801-2E89A0FA0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33818"/>
            <a:ext cx="8946541" cy="4195481"/>
          </a:xfrm>
        </p:spPr>
        <p:txBody>
          <a:bodyPr/>
          <a:lstStyle/>
          <a:p>
            <a:r>
              <a:rPr lang="pl-PL" dirty="0"/>
              <a:t>Administracyjna część aplikacji:</a:t>
            </a:r>
          </a:p>
          <a:p>
            <a:pPr lvl="1"/>
            <a:r>
              <a:rPr lang="pl-PL" dirty="0"/>
              <a:t>Kalendarz udostępniający możliwość dodawania/usuwania/modyfikowania przejazdów</a:t>
            </a:r>
          </a:p>
          <a:p>
            <a:pPr lvl="1"/>
            <a:r>
              <a:rPr lang="pl-PL" dirty="0"/>
              <a:t>Wyświetlenie informacji o dostępności aut danego dnia</a:t>
            </a:r>
          </a:p>
          <a:p>
            <a:pPr lvl="1"/>
            <a:endParaRPr lang="pl-PL" dirty="0"/>
          </a:p>
          <a:p>
            <a:r>
              <a:rPr lang="pl-PL" dirty="0"/>
              <a:t>Aplikacja dla kierowców:</a:t>
            </a:r>
          </a:p>
          <a:p>
            <a:pPr lvl="1"/>
            <a:r>
              <a:rPr lang="pl-PL" dirty="0"/>
              <a:t>Kierowcy będą posiadać prywatne konta, do których będą musieli się zalogować</a:t>
            </a:r>
          </a:p>
          <a:p>
            <a:pPr lvl="1"/>
            <a:r>
              <a:rPr lang="pl-PL" dirty="0"/>
              <a:t>Kalendarz przedstawiający grafik przejazdów na najbliższe 3 dni</a:t>
            </a:r>
          </a:p>
          <a:p>
            <a:pPr lvl="1"/>
            <a:r>
              <a:rPr lang="pl-PL" dirty="0"/>
              <a:t>Wyświetlenie zdjęcia przewożonej osoby w trakcie danego przejazdu </a:t>
            </a:r>
          </a:p>
          <a:p>
            <a:pPr lvl="1"/>
            <a:r>
              <a:rPr lang="pl-PL" dirty="0"/>
              <a:t>Korzystanie z aplikacji za pomocą przeglądarki w telefonie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564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DE6FAE-B58D-44A1-97D4-11E1789E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CD59C2-9BD1-4566-8D6D-6E87850A1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Budowanie projektu : </a:t>
            </a:r>
            <a:r>
              <a:rPr lang="pl-PL" dirty="0"/>
              <a:t>gradle</a:t>
            </a:r>
          </a:p>
          <a:p>
            <a:endParaRPr lang="pl-PL" b="1" dirty="0"/>
          </a:p>
          <a:p>
            <a:r>
              <a:rPr lang="pl-PL" b="1" dirty="0"/>
              <a:t>Continous integration</a:t>
            </a:r>
            <a:r>
              <a:rPr lang="pl-PL" dirty="0"/>
              <a:t> : TeamCity</a:t>
            </a:r>
          </a:p>
          <a:p>
            <a:endParaRPr lang="pl-PL" dirty="0"/>
          </a:p>
          <a:p>
            <a:r>
              <a:rPr lang="pl-PL" b="1" dirty="0"/>
              <a:t>Repozytorium i code-review </a:t>
            </a:r>
            <a:r>
              <a:rPr lang="pl-PL" dirty="0"/>
              <a:t>: </a:t>
            </a:r>
            <a:r>
              <a:rPr lang="pl-PL" dirty="0" err="1"/>
              <a:t>Github</a:t>
            </a:r>
            <a:r>
              <a:rPr lang="pl-PL" dirty="0"/>
              <a:t> + </a:t>
            </a:r>
            <a:r>
              <a:rPr lang="pl-PL" dirty="0" err="1"/>
              <a:t>Gerrit</a:t>
            </a:r>
            <a:endParaRPr lang="pl-PL" dirty="0"/>
          </a:p>
          <a:p>
            <a:endParaRPr lang="pl-PL" dirty="0"/>
          </a:p>
          <a:p>
            <a:r>
              <a:rPr lang="pl-PL" b="1" dirty="0"/>
              <a:t>Zarządzanie projektem : </a:t>
            </a:r>
            <a:r>
              <a:rPr lang="pl-PL" dirty="0"/>
              <a:t>trello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69225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E889DD-15DE-44B1-8ED9-2378B9B2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technologiczny - architektura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606A18-BB6D-4D34-955F-505670267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801496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pl-PL" b="1" dirty="0"/>
              <a:t>Baza</a:t>
            </a:r>
            <a:r>
              <a:rPr lang="pl-PL" dirty="0"/>
              <a:t> : Postgresql</a:t>
            </a:r>
            <a:br>
              <a:rPr lang="pl-PL" dirty="0"/>
            </a:br>
            <a:endParaRPr lang="pl-PL" dirty="0"/>
          </a:p>
          <a:p>
            <a:r>
              <a:rPr lang="pl-PL" b="1" dirty="0"/>
              <a:t>Backend</a:t>
            </a:r>
            <a:r>
              <a:rPr lang="pl-PL" dirty="0"/>
              <a:t> : </a:t>
            </a:r>
            <a:r>
              <a:rPr lang="pl-PL" dirty="0" err="1"/>
              <a:t>SpringBoot</a:t>
            </a:r>
            <a:r>
              <a:rPr lang="pl-PL" dirty="0"/>
              <a:t> + </a:t>
            </a:r>
            <a:r>
              <a:rPr lang="pl-PL" dirty="0" err="1"/>
              <a:t>SpringSecurity</a:t>
            </a:r>
            <a:endParaRPr lang="pl-PL" dirty="0"/>
          </a:p>
          <a:p>
            <a:endParaRPr lang="pl-PL" dirty="0"/>
          </a:p>
          <a:p>
            <a:r>
              <a:rPr lang="pl-PL" b="1" dirty="0"/>
              <a:t>ORM : </a:t>
            </a:r>
            <a:r>
              <a:rPr lang="pl-PL" dirty="0"/>
              <a:t>Hibernate</a:t>
            </a:r>
            <a:br>
              <a:rPr lang="pl-PL" dirty="0"/>
            </a:br>
            <a:endParaRPr lang="pl-PL" dirty="0"/>
          </a:p>
          <a:p>
            <a:r>
              <a:rPr lang="pl-PL" b="1" dirty="0"/>
              <a:t>Frontend</a:t>
            </a:r>
            <a:r>
              <a:rPr lang="pl-PL" dirty="0"/>
              <a:t> : Angular 6</a:t>
            </a:r>
          </a:p>
          <a:p>
            <a:endParaRPr lang="pl-PL" dirty="0"/>
          </a:p>
          <a:p>
            <a:r>
              <a:rPr lang="pl-PL" b="1" dirty="0"/>
              <a:t>Komunikacja backend - frontend </a:t>
            </a:r>
            <a:r>
              <a:rPr lang="pl-PL" dirty="0"/>
              <a:t>: REST API</a:t>
            </a:r>
          </a:p>
          <a:p>
            <a:endParaRPr lang="pl-PL" dirty="0"/>
          </a:p>
          <a:p>
            <a:r>
              <a:rPr lang="pl-PL" b="1" dirty="0"/>
              <a:t>Deploy : </a:t>
            </a:r>
            <a:r>
              <a:rPr lang="pl-PL" dirty="0"/>
              <a:t>Microsoft Azure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507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 descr="https://upload.wikimedia.org/wikipedia/commons/2/29/Postgresql_elephant.svg">
            <a:extLst>
              <a:ext uri="{FF2B5EF4-FFF2-40B4-BE49-F238E27FC236}">
                <a16:creationId xmlns:a16="http://schemas.microsoft.com/office/drawing/2014/main" id="{793DD0E3-D6E8-4F7C-AA91-2E32568F3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0" name="AutoShape 6" descr="https://upload.wikimedia.org/wikipedia/commons/2/29/Postgresql_elephant.svg">
            <a:extLst>
              <a:ext uri="{FF2B5EF4-FFF2-40B4-BE49-F238E27FC236}">
                <a16:creationId xmlns:a16="http://schemas.microsoft.com/office/drawing/2014/main" id="{233F9F87-D017-426E-9030-00A2A57E40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C860F887-ABFD-4DA5-ADC2-329988D7E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04487" y="4582841"/>
            <a:ext cx="919163" cy="919163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EA52E4C0-12AF-4AF4-ADED-593F01099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036" y="555989"/>
            <a:ext cx="1168464" cy="1168464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2F16FACA-D5A5-4C5C-A34A-13BEE9D598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203" y="2942809"/>
            <a:ext cx="2159494" cy="972381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A01EA8A0-529A-4F5A-8ECE-9A8E39F3D5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67650" y="4582841"/>
            <a:ext cx="919163" cy="919163"/>
          </a:xfrm>
          <a:prstGeom prst="rect">
            <a:avLst/>
          </a:prstGeom>
        </p:spPr>
      </p:pic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37568BA0-5070-459F-842D-0EEDD7296D71}"/>
              </a:ext>
            </a:extLst>
          </p:cNvPr>
          <p:cNvCxnSpPr>
            <a:cxnSpLocks/>
          </p:cNvCxnSpPr>
          <p:nvPr/>
        </p:nvCxnSpPr>
        <p:spPr>
          <a:xfrm>
            <a:off x="5695950" y="1905843"/>
            <a:ext cx="0" cy="70485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1D543D58-7711-4616-8C69-C7705BF2596D}"/>
              </a:ext>
            </a:extLst>
          </p:cNvPr>
          <p:cNvCxnSpPr>
            <a:cxnSpLocks/>
          </p:cNvCxnSpPr>
          <p:nvPr/>
        </p:nvCxnSpPr>
        <p:spPr>
          <a:xfrm>
            <a:off x="7029450" y="3915724"/>
            <a:ext cx="838200" cy="54466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076C56B9-4BBD-4693-BFD6-C7A37999A18F}"/>
              </a:ext>
            </a:extLst>
          </p:cNvPr>
          <p:cNvCxnSpPr>
            <a:cxnSpLocks/>
          </p:cNvCxnSpPr>
          <p:nvPr/>
        </p:nvCxnSpPr>
        <p:spPr>
          <a:xfrm flipH="1">
            <a:off x="3523650" y="3915190"/>
            <a:ext cx="838800" cy="5436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2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E1DC041-9C27-44A5-9E6D-5A529685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788"/>
            <a:ext cx="9404723" cy="1400530"/>
          </a:xfrm>
        </p:spPr>
        <p:txBody>
          <a:bodyPr/>
          <a:lstStyle/>
          <a:p>
            <a:r>
              <a:rPr lang="pl-PL" dirty="0">
                <a:solidFill>
                  <a:srgbClr val="FF0000"/>
                </a:solidFill>
              </a:rPr>
              <a:t>Model danych</a:t>
            </a:r>
          </a:p>
        </p:txBody>
      </p:sp>
    </p:spTree>
    <p:extLst>
      <p:ext uri="{BB962C8B-B14F-4D97-AF65-F5344CB8AC3E}">
        <p14:creationId xmlns:p14="http://schemas.microsoft.com/office/powerpoint/2010/main" val="157390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85A928-43D4-4B16-9DC7-DA17F31C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Zrealizowana funkcjonalność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6CF6E0-E692-4E2A-9FA5-AC35184E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Logowanie dla użytkownika</a:t>
            </a:r>
          </a:p>
          <a:p>
            <a:r>
              <a:rPr lang="pl-PL" b="1" dirty="0"/>
              <a:t>Front End</a:t>
            </a:r>
            <a:r>
              <a:rPr lang="pl-PL" dirty="0"/>
              <a:t>: </a:t>
            </a:r>
            <a:r>
              <a:rPr lang="pl-PL" dirty="0" err="1"/>
              <a:t>Angular</a:t>
            </a:r>
            <a:r>
              <a:rPr lang="pl-PL" dirty="0"/>
              <a:t> 6</a:t>
            </a:r>
          </a:p>
          <a:p>
            <a:r>
              <a:rPr lang="pl-PL" b="1" dirty="0" err="1"/>
              <a:t>Back</a:t>
            </a:r>
            <a:r>
              <a:rPr lang="pl-PL" b="1" dirty="0"/>
              <a:t> End</a:t>
            </a:r>
            <a:r>
              <a:rPr lang="pl-PL" dirty="0"/>
              <a:t>: Spring </a:t>
            </a:r>
            <a:r>
              <a:rPr lang="pl-PL" dirty="0" err="1"/>
              <a:t>Boot</a:t>
            </a:r>
            <a:r>
              <a:rPr lang="pl-PL" dirty="0"/>
              <a:t> + Spring Security + </a:t>
            </a:r>
            <a:r>
              <a:rPr lang="pl-PL" dirty="0" err="1"/>
              <a:t>Postgres</a:t>
            </a:r>
            <a:endParaRPr lang="pl-PL" dirty="0"/>
          </a:p>
          <a:p>
            <a:r>
              <a:rPr lang="pl-PL" b="1" dirty="0"/>
              <a:t>Komunikacja: </a:t>
            </a:r>
            <a:r>
              <a:rPr lang="pl-PL" dirty="0"/>
              <a:t>Rest API</a:t>
            </a:r>
          </a:p>
          <a:p>
            <a:r>
              <a:rPr lang="pl-PL" dirty="0"/>
              <a:t>Autoryzacja użytkownika dla danego URL</a:t>
            </a:r>
          </a:p>
          <a:p>
            <a:r>
              <a:rPr lang="pl-PL" dirty="0"/>
              <a:t>Weryfikacja wprowadzonych danych z danymi obecnymi w Bazie</a:t>
            </a:r>
          </a:p>
        </p:txBody>
      </p:sp>
    </p:spTree>
    <p:extLst>
      <p:ext uri="{BB962C8B-B14F-4D97-AF65-F5344CB8AC3E}">
        <p14:creationId xmlns:p14="http://schemas.microsoft.com/office/powerpoint/2010/main" val="542514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300</TotalTime>
  <Words>218</Words>
  <Application>Microsoft Office PowerPoint</Application>
  <PresentationFormat>Widescreen</PresentationFormat>
  <Paragraphs>65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Jon</vt:lpstr>
      <vt:lpstr>Borowik</vt:lpstr>
      <vt:lpstr>Plan prezentacji</vt:lpstr>
      <vt:lpstr>Cel aplikacji</vt:lpstr>
      <vt:lpstr>Wymagania funkcjonalne</vt:lpstr>
      <vt:lpstr>Narzędzia</vt:lpstr>
      <vt:lpstr>Stos technologiczny - architektura</vt:lpstr>
      <vt:lpstr>PowerPoint Presentation</vt:lpstr>
      <vt:lpstr>Model danych</vt:lpstr>
      <vt:lpstr>Zrealizowana funkcjonalność</vt:lpstr>
      <vt:lpstr>Ekran logowania</vt:lpstr>
      <vt:lpstr>Uruchamianie projektu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Borowik</dc:title>
  <dc:creator>Karolina Deszcz</dc:creator>
  <cp:lastModifiedBy>Zach Adrian (STUD)</cp:lastModifiedBy>
  <cp:revision>16</cp:revision>
  <dcterms:created xsi:type="dcterms:W3CDTF">2019-04-24T13:23:40Z</dcterms:created>
  <dcterms:modified xsi:type="dcterms:W3CDTF">2019-05-14T19:01:20Z</dcterms:modified>
</cp:coreProperties>
</file>