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788E-93A4-42E6-B4EF-55D0DCF2FD4C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6CE6-F345-419A-AAFF-0E015FDDD9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775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788E-93A4-42E6-B4EF-55D0DCF2FD4C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6CE6-F345-419A-AAFF-0E015FDDD9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140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788E-93A4-42E6-B4EF-55D0DCF2FD4C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6CE6-F345-419A-AAFF-0E015FDDD9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769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788E-93A4-42E6-B4EF-55D0DCF2FD4C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6CE6-F345-419A-AAFF-0E015FDDD9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878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788E-93A4-42E6-B4EF-55D0DCF2FD4C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6CE6-F345-419A-AAFF-0E015FDDD9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171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788E-93A4-42E6-B4EF-55D0DCF2FD4C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6CE6-F345-419A-AAFF-0E015FDDD9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143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788E-93A4-42E6-B4EF-55D0DCF2FD4C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6CE6-F345-419A-AAFF-0E015FDDD9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157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788E-93A4-42E6-B4EF-55D0DCF2FD4C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6CE6-F345-419A-AAFF-0E015FDDD9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267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788E-93A4-42E6-B4EF-55D0DCF2FD4C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6CE6-F345-419A-AAFF-0E015FDDD9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768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788E-93A4-42E6-B4EF-55D0DCF2FD4C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6CE6-F345-419A-AAFF-0E015FDDD9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755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788E-93A4-42E6-B4EF-55D0DCF2FD4C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6CE6-F345-419A-AAFF-0E015FDDD9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093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788E-93A4-42E6-B4EF-55D0DCF2FD4C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B6CE6-F345-419A-AAFF-0E015FDDD94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478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Hi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69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3" y="1"/>
            <a:ext cx="6746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840" y="2635885"/>
            <a:ext cx="10515600" cy="1325563"/>
          </a:xfrm>
        </p:spPr>
        <p:txBody>
          <a:bodyPr/>
          <a:lstStyle/>
          <a:p>
            <a:r>
              <a:rPr lang="id-ID" dirty="0" smtClean="0"/>
              <a:t>That is .....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3933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456" y="2362738"/>
            <a:ext cx="10515600" cy="1325563"/>
          </a:xfrm>
        </p:spPr>
        <p:txBody>
          <a:bodyPr/>
          <a:lstStyle/>
          <a:p>
            <a:r>
              <a:rPr lang="id-ID" dirty="0" smtClean="0"/>
              <a:t>Lets try together marge cell open tbs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6498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9D9D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latin typeface="Century Gothic" panose="020B0502020202020204" pitchFamily="34" charset="0"/>
              </a:rPr>
              <a:t>Open TBS</a:t>
            </a:r>
            <a:endParaRPr lang="id-ID" b="1" dirty="0">
              <a:latin typeface="Century Gothic" panose="020B0502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76451" y="2209800"/>
            <a:ext cx="3882006" cy="1592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>
                <a:latin typeface="Century Gothic" panose="020B0502020202020204" pitchFamily="34" charset="0"/>
              </a:rPr>
              <a:t>Change Pic</a:t>
            </a:r>
            <a:endParaRPr lang="id-ID" dirty="0">
              <a:latin typeface="Century Gothic" panose="020B0502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08817" y="2209800"/>
            <a:ext cx="35550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>
                <a:latin typeface="Century Gothic" panose="020B0502020202020204" pitchFamily="34" charset="0"/>
              </a:rPr>
              <a:t>Chart</a:t>
            </a:r>
            <a:endParaRPr lang="id-ID" dirty="0">
              <a:latin typeface="Century Gothic" panose="020B0502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27811" y="4607329"/>
            <a:ext cx="30763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>
                <a:latin typeface="Century Gothic" panose="020B0502020202020204" pitchFamily="34" charset="0"/>
              </a:rPr>
              <a:t>Marge</a:t>
            </a:r>
            <a:endParaRPr lang="id-ID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62" y="185195"/>
            <a:ext cx="7566552" cy="66728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529"/>
            <a:ext cx="83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AFTER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1750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9" y="2136457"/>
            <a:ext cx="11338561" cy="38681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29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BEFORE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536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932" y="4663440"/>
            <a:ext cx="10515600" cy="8077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GB" dirty="0"/>
              <a:t>list.c1;ope=</a:t>
            </a:r>
            <a:r>
              <a:rPr lang="en-GB" dirty="0" err="1"/>
              <a:t>changepic;from</a:t>
            </a:r>
            <a:r>
              <a:rPr lang="en-GB" dirty="0"/>
              <a:t>=’[</a:t>
            </a:r>
            <a:r>
              <a:rPr lang="en-GB" dirty="0" err="1"/>
              <a:t>val</a:t>
            </a:r>
            <a:r>
              <a:rPr lang="en-GB" dirty="0"/>
              <a:t>]';default=</a:t>
            </a:r>
            <a:r>
              <a:rPr lang="en-GB" dirty="0" err="1"/>
              <a:t>current;adjust</a:t>
            </a:r>
            <a:r>
              <a:rPr lang="en-GB" dirty="0"/>
              <a:t>]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32" y="1053147"/>
            <a:ext cx="100107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3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04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480" y="2453005"/>
            <a:ext cx="4770120" cy="1219835"/>
          </a:xfrm>
        </p:spPr>
        <p:txBody>
          <a:bodyPr/>
          <a:lstStyle/>
          <a:p>
            <a:r>
              <a:rPr lang="id-ID" dirty="0" smtClean="0"/>
              <a:t>That’s is changepic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548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638175"/>
            <a:ext cx="92202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7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29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 Theme</vt:lpstr>
      <vt:lpstr>Hi</vt:lpstr>
      <vt:lpstr>Open TBS</vt:lpstr>
      <vt:lpstr>PowerPoint Presentation</vt:lpstr>
      <vt:lpstr>PowerPoint Presentation</vt:lpstr>
      <vt:lpstr>PowerPoint Presentation</vt:lpstr>
      <vt:lpstr>PowerPoint Presentation</vt:lpstr>
      <vt:lpstr>That’s is changepic</vt:lpstr>
      <vt:lpstr>PowerPoint Presentation</vt:lpstr>
      <vt:lpstr>PowerPoint Presentation</vt:lpstr>
      <vt:lpstr>PowerPoint Presentation</vt:lpstr>
      <vt:lpstr>That is .....</vt:lpstr>
      <vt:lpstr>Lets try together marge cell open tbs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Ade Pangestu</dc:creator>
  <cp:lastModifiedBy>Ade Pangestu</cp:lastModifiedBy>
  <cp:revision>20</cp:revision>
  <dcterms:created xsi:type="dcterms:W3CDTF">2016-10-19T12:45:25Z</dcterms:created>
  <dcterms:modified xsi:type="dcterms:W3CDTF">2016-10-20T03:49:02Z</dcterms:modified>
</cp:coreProperties>
</file>