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1"/>
  </p:notesMasterIdLst>
  <p:sldIdLst>
    <p:sldId id="256" r:id="rId2"/>
    <p:sldId id="349" r:id="rId3"/>
    <p:sldId id="351" r:id="rId4"/>
    <p:sldId id="357" r:id="rId5"/>
    <p:sldId id="354" r:id="rId6"/>
    <p:sldId id="352" r:id="rId7"/>
    <p:sldId id="353" r:id="rId8"/>
    <p:sldId id="355" r:id="rId9"/>
    <p:sldId id="356" r:id="rId10"/>
    <p:sldId id="263" r:id="rId11"/>
    <p:sldId id="257" r:id="rId12"/>
    <p:sldId id="350" r:id="rId13"/>
    <p:sldId id="308" r:id="rId14"/>
    <p:sldId id="358" r:id="rId15"/>
    <p:sldId id="359" r:id="rId16"/>
    <p:sldId id="362" r:id="rId17"/>
    <p:sldId id="348" r:id="rId18"/>
    <p:sldId id="361" r:id="rId19"/>
    <p:sldId id="3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97AC3-4D02-4E51-9FD2-D37A1DA6896B}" type="datetimeFigureOut">
              <a:rPr lang="id-ID" smtClean="0"/>
              <a:t>25/03/2017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4DB29-0018-4DD4-946D-4C2582980B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235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4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2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4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2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1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6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6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ragus/jlp_aux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lp@52.187.30.1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buntu@10.0.2.1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nordeus.com/files/libraryblog/articles/postgres/postgresq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966" y="2326597"/>
            <a:ext cx="7066492" cy="22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lh4.googleusercontent.com/df3ZUjBVmcQo_PszdchBeAH_jsDP96039sOGjzxANgmHgqybmPK3Rns_5Kzey2dBtEz4mWuSfafqcdKQinCSxgoJUxz3zQzaHXclQpeo0fCwWdurmCUsSLFJuLpsDuS_hrs5jT87l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210" y="299798"/>
            <a:ext cx="2810677" cy="184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70212" y="4587874"/>
            <a:ext cx="9144000" cy="1655762"/>
          </a:xfrm>
        </p:spPr>
        <p:txBody>
          <a:bodyPr/>
          <a:lstStyle/>
          <a:p>
            <a:r>
              <a:rPr lang="en-US" sz="6000" dirty="0" smtClean="0"/>
              <a:t>WORKSHOP-1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460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Postgres</a:t>
            </a:r>
            <a:r>
              <a:rPr lang="en-US" dirty="0" smtClean="0"/>
              <a:t> Meetups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Part 1 -  </a:t>
            </a:r>
            <a:r>
              <a:rPr lang="id-ID" sz="2400" dirty="0">
                <a:solidFill>
                  <a:schemeClr val="bg1">
                    <a:lumMod val="50000"/>
                  </a:schemeClr>
                </a:solidFill>
              </a:rPr>
              <a:t>14 Feb </a:t>
            </a:r>
            <a:r>
              <a:rPr lang="id-ID" sz="2400" dirty="0" smtClean="0">
                <a:solidFill>
                  <a:schemeClr val="bg1">
                    <a:lumMod val="50000"/>
                  </a:schemeClr>
                </a:solidFill>
              </a:rPr>
              <a:t>2017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: Introduction to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Postgres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Part 2 - </a:t>
            </a:r>
            <a:r>
              <a:rPr lang="id-ID" sz="2400" dirty="0">
                <a:solidFill>
                  <a:schemeClr val="bg1">
                    <a:lumMod val="50000"/>
                  </a:schemeClr>
                </a:solidFill>
              </a:rPr>
              <a:t>7 Maret </a:t>
            </a:r>
            <a:r>
              <a:rPr lang="id-ID" sz="2400" dirty="0" smtClean="0">
                <a:solidFill>
                  <a:schemeClr val="bg1">
                    <a:lumMod val="50000"/>
                  </a:schemeClr>
                </a:solidFill>
              </a:rPr>
              <a:t>2017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: Configurations, Query Optimizer, Performance, Data Types</a:t>
            </a:r>
          </a:p>
          <a:p>
            <a:pPr marL="0" indent="0">
              <a:buNone/>
            </a:pPr>
            <a:r>
              <a:rPr lang="en-US" sz="2400" b="1" dirty="0" smtClean="0"/>
              <a:t>Workshop-1: 25 </a:t>
            </a:r>
            <a:r>
              <a:rPr lang="en-US" sz="2400" b="1" dirty="0" err="1" smtClean="0"/>
              <a:t>Maret</a:t>
            </a:r>
            <a:r>
              <a:rPr lang="en-US" sz="2400" b="1" dirty="0" smtClean="0"/>
              <a:t> 2017</a:t>
            </a:r>
          </a:p>
          <a:p>
            <a:r>
              <a:rPr lang="en-US" sz="2400" dirty="0" smtClean="0"/>
              <a:t>Part 3 - </a:t>
            </a:r>
            <a:r>
              <a:rPr lang="id-ID" sz="2400" dirty="0"/>
              <a:t>4 April </a:t>
            </a:r>
            <a:r>
              <a:rPr lang="id-ID" sz="2400" dirty="0" smtClean="0"/>
              <a:t>2017</a:t>
            </a:r>
            <a:r>
              <a:rPr lang="en-US" sz="2400" dirty="0" smtClean="0"/>
              <a:t> : Data Integrity; Provisioning using Azure &amp; </a:t>
            </a:r>
            <a:r>
              <a:rPr lang="en-US" sz="2400" dirty="0" err="1" smtClean="0"/>
              <a:t>Ansible</a:t>
            </a:r>
            <a:endParaRPr lang="en-US" sz="2400" dirty="0" smtClean="0"/>
          </a:p>
          <a:p>
            <a:r>
              <a:rPr lang="en-US" sz="2400" dirty="0" smtClean="0"/>
              <a:t>Part 4: - May 2017: Reserved</a:t>
            </a:r>
          </a:p>
          <a:p>
            <a:pPr marL="0" indent="0">
              <a:buNone/>
            </a:pPr>
            <a:r>
              <a:rPr lang="en-US" sz="2400" b="1" dirty="0" smtClean="0"/>
              <a:t>Workshop-2: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Let’s do it with our pace…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173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Postgres-1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Installations: </a:t>
            </a:r>
          </a:p>
          <a:p>
            <a:pPr lvl="1"/>
            <a:r>
              <a:rPr lang="en-US" dirty="0" err="1" smtClean="0"/>
              <a:t>os</a:t>
            </a:r>
            <a:r>
              <a:rPr lang="en-US" dirty="0" smtClean="0"/>
              <a:t>-package, </a:t>
            </a:r>
          </a:p>
          <a:p>
            <a:pPr lvl="1"/>
            <a:r>
              <a:rPr lang="en-US" dirty="0" err="1" smtClean="0"/>
              <a:t>enterprisedb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compile (postgres_compile.sh) </a:t>
            </a:r>
            <a:r>
              <a:rPr lang="en-US" dirty="0"/>
              <a:t>from </a:t>
            </a:r>
            <a:r>
              <a:rPr lang="en-US" sz="1800" dirty="0" smtClean="0">
                <a:latin typeface="Consolas" panose="020B0609020204030204" pitchFamily="49" charset="0"/>
                <a:hlinkClick r:id="rId2"/>
              </a:rPr>
              <a:t>https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://</a:t>
            </a:r>
            <a:r>
              <a:rPr lang="en-US" sz="1800" dirty="0" smtClean="0">
                <a:latin typeface="Consolas" panose="020B0609020204030204" pitchFamily="49" charset="0"/>
                <a:hlinkClick r:id="rId2"/>
              </a:rPr>
              <a:t>github.com/nuragus/jlp_aux.git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Cool stuff from </a:t>
            </a:r>
            <a:r>
              <a:rPr lang="en-US" dirty="0" err="1" smtClean="0"/>
              <a:t>Postgres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Columnar store (nice for aggregate queries such as </a:t>
            </a:r>
            <a:r>
              <a:rPr lang="en-US" dirty="0" err="1" smtClean="0"/>
              <a:t>avg</a:t>
            </a:r>
            <a:r>
              <a:rPr lang="en-US" dirty="0" smtClean="0"/>
              <a:t>, sum,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JSONB</a:t>
            </a:r>
          </a:p>
          <a:p>
            <a:pPr lvl="1"/>
            <a:r>
              <a:rPr lang="en-US" dirty="0" err="1" smtClean="0"/>
              <a:t>Openresty</a:t>
            </a:r>
            <a:r>
              <a:rPr lang="en-US" dirty="0" smtClean="0"/>
              <a:t> (easy </a:t>
            </a:r>
            <a:r>
              <a:rPr lang="en-US" dirty="0" err="1" smtClean="0"/>
              <a:t>postgres</a:t>
            </a:r>
            <a:r>
              <a:rPr lang="en-US" dirty="0" smtClean="0"/>
              <a:t> API)</a:t>
            </a:r>
          </a:p>
          <a:p>
            <a:pPr lvl="1"/>
            <a:endParaRPr lang="en-US" dirty="0"/>
          </a:p>
          <a:p>
            <a:r>
              <a:rPr lang="en-US" dirty="0" smtClean="0"/>
              <a:t>Backup restore: </a:t>
            </a:r>
            <a:r>
              <a:rPr lang="en-US" dirty="0" err="1" smtClean="0"/>
              <a:t>pgdump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155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Postgres-2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is just like health, we need to maintain our health</a:t>
            </a:r>
          </a:p>
          <a:p>
            <a:r>
              <a:rPr lang="en-US" dirty="0" smtClean="0"/>
              <a:t>Some performance factor that developer can control:</a:t>
            </a:r>
          </a:p>
          <a:p>
            <a:pPr lvl="1"/>
            <a:r>
              <a:rPr lang="en-US" dirty="0" smtClean="0"/>
              <a:t>Database design, indexes</a:t>
            </a:r>
          </a:p>
          <a:p>
            <a:r>
              <a:rPr lang="en-US" dirty="0" smtClean="0"/>
              <a:t>No index is bad, but too much index is also bad</a:t>
            </a:r>
          </a:p>
          <a:p>
            <a:r>
              <a:rPr lang="en-US" dirty="0" smtClean="0"/>
              <a:t>Achieving 20x – 40x faster performance with right-index is NORMAL</a:t>
            </a:r>
          </a:p>
          <a:p>
            <a:r>
              <a:rPr lang="en-US" dirty="0" smtClean="0"/>
              <a:t>Analyze slow query using EXPLAIN ANALYZE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5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0632" y="2842665"/>
            <a:ext cx="812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BEFORE WE START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180391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Agree on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Exploration Workshop, you may explore and ask as you wish</a:t>
            </a:r>
          </a:p>
          <a:p>
            <a:r>
              <a:rPr lang="en-US" dirty="0" smtClean="0"/>
              <a:t>You may even destroy your own LXC, we can restore it</a:t>
            </a:r>
          </a:p>
          <a:p>
            <a:r>
              <a:rPr lang="en-US" dirty="0" smtClean="0"/>
              <a:t>You have the power, do not disrupt other’s LXC, moreover, the host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With power, comes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177708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are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LXC on </a:t>
            </a:r>
            <a:r>
              <a:rPr lang="en-US" sz="6600" dirty="0" smtClean="0"/>
              <a:t>ZFS, TMUX</a:t>
            </a:r>
            <a:endParaRPr lang="en-US" sz="6600" dirty="0"/>
          </a:p>
          <a:p>
            <a:pPr marL="0" indent="0">
              <a:buNone/>
            </a:pPr>
            <a:r>
              <a:rPr lang="en-US" sz="4000" dirty="0" smtClean="0"/>
              <a:t>A little bit walkthrough</a:t>
            </a:r>
          </a:p>
        </p:txBody>
      </p:sp>
    </p:spTree>
    <p:extLst>
      <p:ext uri="{BB962C8B-B14F-4D97-AF65-F5344CB8AC3E}">
        <p14:creationId xmlns:p14="http://schemas.microsoft.com/office/powerpoint/2010/main" val="18685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tmux</a:t>
            </a:r>
            <a:r>
              <a:rPr lang="en-US" dirty="0" smtClean="0"/>
              <a:t> new-session –s &lt;</a:t>
            </a:r>
            <a:r>
              <a:rPr lang="en-US" dirty="0" err="1" smtClean="0"/>
              <a:t>nama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LET’S BEGIN</a:t>
            </a:r>
            <a:endParaRPr lang="id-ID" sz="8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4964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 smtClean="0"/>
              <a:t>PART-1 INSTALLATION</a:t>
            </a:r>
            <a:endParaRPr lang="id-ID" sz="8800" dirty="0"/>
          </a:p>
        </p:txBody>
      </p:sp>
    </p:spTree>
    <p:extLst>
      <p:ext uri="{BB962C8B-B14F-4D97-AF65-F5344CB8AC3E}">
        <p14:creationId xmlns:p14="http://schemas.microsoft.com/office/powerpoint/2010/main" val="29777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2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TAKE A SEAT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WIFI: </a:t>
            </a:r>
            <a:endParaRPr lang="en-US" dirty="0" smtClean="0"/>
          </a:p>
          <a:p>
            <a:pPr lvl="1"/>
            <a:r>
              <a:rPr lang="en-US" dirty="0" smtClean="0"/>
              <a:t>Join to MSFTGUEST</a:t>
            </a:r>
          </a:p>
          <a:p>
            <a:pPr lvl="1"/>
            <a:r>
              <a:rPr lang="en-US" dirty="0" smtClean="0"/>
              <a:t>Choose: Event Attendee Code</a:t>
            </a:r>
          </a:p>
          <a:p>
            <a:pPr lvl="1"/>
            <a:r>
              <a:rPr lang="en-US" dirty="0" smtClean="0"/>
              <a:t>Enter: msevent68dc</a:t>
            </a:r>
          </a:p>
          <a:p>
            <a:pPr lvl="1"/>
            <a:r>
              <a:rPr lang="en-US" dirty="0" err="1" smtClean="0"/>
              <a:t>Akses</a:t>
            </a:r>
            <a:r>
              <a:rPr lang="en-US" dirty="0" smtClean="0"/>
              <a:t> Browser (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): 10.106.120.1</a:t>
            </a:r>
          </a:p>
          <a:p>
            <a:r>
              <a:rPr lang="en-US" dirty="0" smtClean="0"/>
              <a:t>Secondary WIFI (slower)</a:t>
            </a:r>
          </a:p>
          <a:p>
            <a:pPr lvl="1"/>
            <a:r>
              <a:rPr lang="en-US" dirty="0" smtClean="0"/>
              <a:t>ESSID: </a:t>
            </a:r>
            <a:r>
              <a:rPr lang="en-US" dirty="0" err="1" smtClean="0"/>
              <a:t>FrontierSetter</a:t>
            </a:r>
            <a:endParaRPr lang="en-US" dirty="0"/>
          </a:p>
          <a:p>
            <a:pPr lvl="1"/>
            <a:r>
              <a:rPr lang="en-US" dirty="0" smtClean="0"/>
              <a:t>Password: </a:t>
            </a:r>
            <a:r>
              <a:rPr lang="en-US" dirty="0" err="1" smtClean="0"/>
              <a:t>AngelaBalzac</a:t>
            </a:r>
            <a:endParaRPr lang="en-US" dirty="0" smtClean="0"/>
          </a:p>
          <a:p>
            <a:r>
              <a:rPr lang="en-US" dirty="0" smtClean="0"/>
              <a:t>SSH: </a:t>
            </a:r>
            <a:r>
              <a:rPr lang="en-US" dirty="0" err="1" smtClean="0"/>
              <a:t>ssh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jlp@52.187.30.123</a:t>
            </a:r>
            <a:r>
              <a:rPr lang="en-US" dirty="0" smtClean="0"/>
              <a:t> password: </a:t>
            </a:r>
            <a:r>
              <a:rPr lang="en-US" dirty="0" err="1" smtClean="0"/>
              <a:t>PostgresJaya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SERVER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G3: 8 cores, 112GB RAM, 1.5TB DISK</a:t>
            </a:r>
          </a:p>
          <a:p>
            <a:r>
              <a:rPr lang="en-US" dirty="0" smtClean="0"/>
              <a:t>LXC for each attendees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LXC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udo</a:t>
            </a:r>
            <a:r>
              <a:rPr lang="en-US" dirty="0" smtClean="0"/>
              <a:t> </a:t>
            </a:r>
            <a:r>
              <a:rPr lang="en-US" dirty="0" err="1" smtClean="0"/>
              <a:t>lxc</a:t>
            </a:r>
            <a:r>
              <a:rPr lang="en-US" dirty="0" smtClean="0"/>
              <a:t>-ls --fancy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lxc</a:t>
            </a:r>
            <a:r>
              <a:rPr lang="en-US" dirty="0" smtClean="0"/>
              <a:t>-ls --fancy | </a:t>
            </a:r>
            <a:r>
              <a:rPr lang="en-US" dirty="0" err="1" smtClean="0"/>
              <a:t>grep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i</a:t>
            </a:r>
            <a:r>
              <a:rPr lang="en-US" dirty="0" smtClean="0"/>
              <a:t> agus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ubuntu@10.0.2.150</a:t>
            </a:r>
            <a:r>
              <a:rPr lang="en-US" dirty="0" smtClean="0"/>
              <a:t> &lt;-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; password: </a:t>
            </a:r>
            <a:r>
              <a:rPr lang="en-US" dirty="0" err="1" smtClean="0"/>
              <a:t>ubuntu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apt install </a:t>
            </a:r>
            <a:r>
              <a:rPr lang="en-US" dirty="0" err="1" smtClean="0"/>
              <a:t>tmux</a:t>
            </a:r>
            <a:endParaRPr lang="en-US" dirty="0" smtClean="0"/>
          </a:p>
          <a:p>
            <a:r>
              <a:rPr lang="en-US" dirty="0" err="1"/>
              <a:t>tmux</a:t>
            </a:r>
            <a:r>
              <a:rPr lang="en-US" dirty="0"/>
              <a:t> new-session -s </a:t>
            </a:r>
            <a:r>
              <a:rPr lang="en-US" dirty="0" err="1" smtClean="0"/>
              <a:t>jlp</a:t>
            </a:r>
            <a:endParaRPr lang="en-US" dirty="0" smtClean="0"/>
          </a:p>
          <a:p>
            <a:r>
              <a:rPr lang="en-US" dirty="0" err="1" smtClean="0"/>
              <a:t>tmux</a:t>
            </a:r>
            <a:r>
              <a:rPr lang="en-US" dirty="0" smtClean="0"/>
              <a:t> attach-session -t </a:t>
            </a:r>
            <a:r>
              <a:rPr lang="en-US" dirty="0" err="1" smtClean="0"/>
              <a:t>jlp</a:t>
            </a:r>
            <a:endParaRPr lang="en-US" dirty="0" smtClean="0"/>
          </a:p>
          <a:p>
            <a:r>
              <a:rPr lang="en-US" dirty="0" err="1" smtClean="0"/>
              <a:t>cntrl-b,d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3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08:30 - 09:00 : </a:t>
            </a:r>
            <a:r>
              <a:rPr lang="en-US" dirty="0" smtClean="0"/>
              <a:t>Duduk</a:t>
            </a:r>
            <a:br>
              <a:rPr lang="en-US" dirty="0" smtClean="0"/>
            </a:br>
            <a:r>
              <a:rPr lang="en-US" dirty="0" smtClean="0"/>
              <a:t>09:00 </a:t>
            </a:r>
            <a:r>
              <a:rPr lang="en-US" dirty="0"/>
              <a:t>- 10:00 : Setup toolset di laptop </a:t>
            </a:r>
            <a:r>
              <a:rPr lang="en-US" dirty="0" err="1"/>
              <a:t>masing-masing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10:00 - 10:05 : Microsoft Opening</a:t>
            </a:r>
            <a:br>
              <a:rPr lang="en-US" dirty="0"/>
            </a:br>
            <a:r>
              <a:rPr lang="en-US" dirty="0"/>
              <a:t>10:05 - 10:30 : Opening: JLP, Community Updates, Overview Workshop </a:t>
            </a:r>
            <a:r>
              <a:rPr lang="en-US" dirty="0" err="1"/>
              <a:t>Postgres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10:30 - 12:00 : Workshop </a:t>
            </a:r>
            <a:r>
              <a:rPr lang="en-US" dirty="0" err="1"/>
              <a:t>Postgres</a:t>
            </a:r>
            <a:r>
              <a:rPr lang="en-US" dirty="0"/>
              <a:t> Part-1: </a:t>
            </a:r>
            <a:r>
              <a:rPr lang="en-US" dirty="0" err="1" smtClean="0"/>
              <a:t>Instalasi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  <a:p>
            <a:r>
              <a:rPr lang="en-US" dirty="0"/>
              <a:t>12:00 - 13:00 : </a:t>
            </a:r>
            <a:r>
              <a:rPr lang="en-US" dirty="0" err="1"/>
              <a:t>Istirahat</a:t>
            </a:r>
            <a:r>
              <a:rPr lang="en-US" dirty="0"/>
              <a:t> </a:t>
            </a:r>
            <a:r>
              <a:rPr lang="en-US" dirty="0" err="1"/>
              <a:t>siang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13:00 - 15:00 : Workshop </a:t>
            </a:r>
            <a:r>
              <a:rPr lang="en-US" dirty="0" err="1"/>
              <a:t>Postgres</a:t>
            </a:r>
            <a:r>
              <a:rPr lang="en-US" dirty="0"/>
              <a:t> Part-2: Performance</a:t>
            </a:r>
          </a:p>
          <a:p>
            <a:r>
              <a:rPr lang="en-US" dirty="0"/>
              <a:t>15:00 - 16:00 : </a:t>
            </a:r>
            <a:r>
              <a:rPr lang="en-US" dirty="0" err="1"/>
              <a:t>Penutupan</a:t>
            </a:r>
            <a:r>
              <a:rPr lang="en-US" dirty="0"/>
              <a:t>, </a:t>
            </a:r>
            <a:r>
              <a:rPr lang="en-US" b="1" dirty="0" err="1"/>
              <a:t>mengisi</a:t>
            </a:r>
            <a:r>
              <a:rPr lang="en-US" b="1" dirty="0"/>
              <a:t> survey-form </a:t>
            </a:r>
            <a:r>
              <a:rPr lang="en-US" b="1" dirty="0" err="1"/>
              <a:t>berhadiah</a:t>
            </a:r>
            <a:r>
              <a:rPr lang="en-US" b="1" dirty="0"/>
              <a:t> azure-voucher </a:t>
            </a:r>
            <a:r>
              <a:rPr lang="en-US" b="1" dirty="0" err="1"/>
              <a:t>senilai</a:t>
            </a:r>
            <a:r>
              <a:rPr lang="en-US" b="1" dirty="0"/>
              <a:t> 100 </a:t>
            </a:r>
            <a:r>
              <a:rPr lang="en-US" b="1" dirty="0" err="1"/>
              <a:t>usd</a:t>
            </a:r>
            <a:r>
              <a:rPr lang="en-US" b="1" dirty="0"/>
              <a:t> </a:t>
            </a:r>
            <a:r>
              <a:rPr lang="en-US" b="1" dirty="0" err="1"/>
              <a:t>bagi</a:t>
            </a:r>
            <a:r>
              <a:rPr lang="en-US" b="1" dirty="0"/>
              <a:t> yang </a:t>
            </a:r>
            <a:r>
              <a:rPr lang="en-US" b="1" dirty="0" err="1"/>
              <a:t>beruntung</a:t>
            </a:r>
            <a:endParaRPr lang="en-US" dirty="0"/>
          </a:p>
          <a:p>
            <a:r>
              <a:rPr lang="en-US" dirty="0"/>
              <a:t>16:00 - 17:00 : Acara </a:t>
            </a:r>
            <a:r>
              <a:rPr lang="en-US" dirty="0" err="1"/>
              <a:t>bebas</a:t>
            </a:r>
            <a:r>
              <a:rPr lang="en-US" dirty="0"/>
              <a:t>,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santai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your enthusiasm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Updates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54" y="1403817"/>
            <a:ext cx="5468469" cy="2349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464" y="3753204"/>
            <a:ext cx="5456490" cy="28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Updates</a:t>
            </a:r>
            <a:endParaRPr lang="en-US" dirty="0"/>
          </a:p>
        </p:txBody>
      </p:sp>
      <p:pic>
        <p:nvPicPr>
          <p:cNvPr id="6" name="Picture 2" descr="http://blog.nordeus.com/files/libraryblog/articles/postgres/postgresq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78" y="1690688"/>
            <a:ext cx="7066492" cy="22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77670" y="4186518"/>
            <a:ext cx="6436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CONF 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874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</TotalTime>
  <Words>363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TAKE A SEAT</vt:lpstr>
      <vt:lpstr>OUR SERVER TODAY</vt:lpstr>
      <vt:lpstr>LXC list</vt:lpstr>
      <vt:lpstr>AGENDA</vt:lpstr>
      <vt:lpstr>WELCOME</vt:lpstr>
      <vt:lpstr>THANK YOU</vt:lpstr>
      <vt:lpstr>Community Updates</vt:lpstr>
      <vt:lpstr>Community Updates</vt:lpstr>
      <vt:lpstr>Postgres Meetups</vt:lpstr>
      <vt:lpstr>Recap from Postgres-1</vt:lpstr>
      <vt:lpstr>Recap from Postgres-2</vt:lpstr>
      <vt:lpstr>PowerPoint Presentation</vt:lpstr>
      <vt:lpstr>Let’s Agree on These</vt:lpstr>
      <vt:lpstr>What you are using</vt:lpstr>
      <vt:lpstr>PowerPoint Presentation</vt:lpstr>
      <vt:lpstr>LET’S BEGIN</vt:lpstr>
      <vt:lpstr>PART-1 INSTALLATION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Nur Agus</dc:creator>
  <cp:lastModifiedBy>agus</cp:lastModifiedBy>
  <cp:revision>80</cp:revision>
  <dcterms:created xsi:type="dcterms:W3CDTF">2017-02-13T16:26:57Z</dcterms:created>
  <dcterms:modified xsi:type="dcterms:W3CDTF">2017-03-25T02:27:20Z</dcterms:modified>
</cp:coreProperties>
</file>