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E4DB-DE47-47B2-820E-3559D688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90173-D963-4B4B-BC02-CC5E08A0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0B19-22AB-4789-B8EC-73597A84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85EE-1BC4-4364-87A0-7B4B547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53CD-18FA-446D-8508-EF9FC99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00C4-F4DA-4A00-84F7-ECB5EAE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A2BCA-9BC3-4DD2-AFEC-3B33F309E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E820-5683-4738-A749-B922CFEB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CCE1-D493-4FD8-9048-5F70AC96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8317-30E2-4C77-B69A-3E40CD20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2904E-4C29-444E-879E-C1A2B0903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EC48-BB05-4E84-A1D4-61E1353B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C848-4B76-4647-B152-C5C3A06D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DAD2-FA5E-406C-8431-1F330FF0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8605-ACFE-4F07-8094-F43C05B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723-86A5-40F2-8E5B-9B15DE2D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639C-FEA9-4C26-87AD-B1053B27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DBD8-4044-46D6-98F1-5541CAF0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2B85-3FC5-45F0-9F18-0D03E83A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3F91-186B-4A3F-A9E8-62CEFC94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B22F-78F0-4AAA-BC77-85033CE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1AB20-6F33-4E4F-BF69-72CC317C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ED24-A11E-4D49-9488-421EEE78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1884-E744-499E-BB63-38B69784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1A67-EC9F-488A-9372-D093E52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9698-1186-4445-89C0-2179A40A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F8C1-D56C-4890-84CE-70634A793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E175B-845B-42E3-B710-AA911B42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FC9B0-0295-4D2D-9903-A4E78D5D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74EF-397F-40FE-AE92-DE894C41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B7BE9-FF5E-417B-9E9C-896F6585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8502-EB76-4E6E-A325-6E4256B9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5E9A-7B70-41DB-8C45-6BCC8604B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1DB9-1496-4A2B-BA7F-96561B94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73C4D-F605-44F7-874A-0CD9643D2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23896-F5EB-43CB-AF0D-51603DB3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A307C-C50E-48C4-83C4-063B72DD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A3A41-7A53-44D9-BF3C-C2A734D2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CF117-D277-450B-B368-E03845FA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146C-AA4F-4ABD-A692-3E7D4250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8D35E-8E47-4FFE-AED7-7A87463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085DA-2E7B-4C38-89C5-526FB22E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BE794-A4D6-4025-ABE8-81C16400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B081-2735-4FEC-8BF9-1076954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4BE77-5C9D-479C-BB04-A9B2C062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6BB01-DE5D-463A-B5A8-04453624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B314-84D8-41A0-8578-78729701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C26B-5A1C-4DAD-9050-B12C9595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D181-600A-4FE6-B1F7-3914AA18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D498D-8CED-4F1B-84AA-A43A9738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E7B2-7B19-4020-96F8-493908AF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3DB4-374C-440F-9B86-EB3E89D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3A8-BF8E-471D-9B47-F84AA162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F8601-4EE7-43F2-86F7-199E3231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9BCE8-AD76-4B78-8710-5365C4AC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1B01-FC7E-44E1-8945-4861FE1F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08DEE-D019-40AD-9E31-4EAF531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0A536-50A2-4352-9524-D115976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26C11-C092-4FDF-AB3F-31A9C619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3147-B95A-43D2-9E7E-789C4705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422A-7116-4A54-BD8D-45868157E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EA17-5AC3-4046-AFAA-23E06D289139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A310-B638-40D3-96E9-822344C4D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70F0-EF67-4AB1-8BEA-5253CC78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D493-673C-4DE8-B2A3-9E3E260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22AE6DE-1F26-472D-AC0C-9EF8A0CF55F9}"/>
              </a:ext>
            </a:extLst>
          </p:cNvPr>
          <p:cNvSpPr/>
          <p:nvPr/>
        </p:nvSpPr>
        <p:spPr>
          <a:xfrm>
            <a:off x="1822269" y="1494065"/>
            <a:ext cx="2133600" cy="1371600"/>
          </a:xfrm>
          <a:prstGeom prst="rect">
            <a:avLst/>
          </a:prstGeom>
          <a:solidFill>
            <a:srgbClr val="29313B">
              <a:lumMod val="10000"/>
              <a:lumOff val="90000"/>
            </a:srgbClr>
          </a:solidFill>
          <a:ln w="9525" cap="flat" cmpd="sng" algn="ctr">
            <a:solidFill>
              <a:srgbClr val="29313B">
                <a:lumMod val="50000"/>
                <a:lumOff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Welcome!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E32A91-D0E0-4C68-8047-0E5E9584CAB4}"/>
              </a:ext>
            </a:extLst>
          </p:cNvPr>
          <p:cNvSpPr/>
          <p:nvPr/>
        </p:nvSpPr>
        <p:spPr>
          <a:xfrm>
            <a:off x="1974669" y="2256065"/>
            <a:ext cx="1828800" cy="228600"/>
          </a:xfrm>
          <a:prstGeom prst="rect">
            <a:avLst/>
          </a:prstGeom>
          <a:solidFill>
            <a:srgbClr val="29313B">
              <a:lumMod val="75000"/>
              <a:lumOff val="25000"/>
            </a:srgbClr>
          </a:solidFill>
          <a:ln w="9525" cap="flat" cmpd="sng" algn="ctr">
            <a:solidFill>
              <a:srgbClr val="29313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account yet?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C54705-D274-4740-B793-0E05D353ADB0}"/>
              </a:ext>
            </a:extLst>
          </p:cNvPr>
          <p:cNvSpPr/>
          <p:nvPr/>
        </p:nvSpPr>
        <p:spPr>
          <a:xfrm>
            <a:off x="3774894" y="1308543"/>
            <a:ext cx="361949" cy="361949"/>
          </a:xfrm>
          <a:prstGeom prst="ellipse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D61973-0EC1-4DD1-A56A-AF524C86819E}"/>
              </a:ext>
            </a:extLst>
          </p:cNvPr>
          <p:cNvSpPr/>
          <p:nvPr/>
        </p:nvSpPr>
        <p:spPr>
          <a:xfrm>
            <a:off x="4870269" y="1137659"/>
            <a:ext cx="5410200" cy="2718605"/>
          </a:xfrm>
          <a:prstGeom prst="rect">
            <a:avLst/>
          </a:prstGeom>
          <a:solidFill>
            <a:srgbClr val="29313B">
              <a:lumMod val="10000"/>
              <a:lumOff val="90000"/>
            </a:srgbClr>
          </a:solidFill>
          <a:ln w="9525" cap="flat" cmpd="sng" algn="ctr">
            <a:solidFill>
              <a:srgbClr val="29313B">
                <a:lumMod val="50000"/>
                <a:lumOff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your account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B40CBA-3DBE-4FE6-8227-3A3997A33857}"/>
              </a:ext>
            </a:extLst>
          </p:cNvPr>
          <p:cNvSpPr txBox="1"/>
          <p:nvPr/>
        </p:nvSpPr>
        <p:spPr>
          <a:xfrm>
            <a:off x="7298433" y="206948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Lastname: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CB771A-ADD6-43CD-BAF5-BD8A478143C1}"/>
              </a:ext>
            </a:extLst>
          </p:cNvPr>
          <p:cNvSpPr txBox="1"/>
          <p:nvPr/>
        </p:nvSpPr>
        <p:spPr>
          <a:xfrm>
            <a:off x="5012433" y="206237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Firstname: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FEE757-D2FA-46DE-8032-FA1CE6FCD930}"/>
              </a:ext>
            </a:extLst>
          </p:cNvPr>
          <p:cNvCxnSpPr>
            <a:cxnSpLocks/>
          </p:cNvCxnSpPr>
          <p:nvPr/>
        </p:nvCxnSpPr>
        <p:spPr>
          <a:xfrm>
            <a:off x="8212833" y="2306464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4EC012-573F-4784-94E6-714D430103D3}"/>
              </a:ext>
            </a:extLst>
          </p:cNvPr>
          <p:cNvCxnSpPr>
            <a:cxnSpLocks/>
          </p:cNvCxnSpPr>
          <p:nvPr/>
        </p:nvCxnSpPr>
        <p:spPr>
          <a:xfrm>
            <a:off x="5926833" y="2353947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DCEC7D-14B4-421B-AC1B-948C99BD2473}"/>
              </a:ext>
            </a:extLst>
          </p:cNvPr>
          <p:cNvSpPr txBox="1"/>
          <p:nvPr/>
        </p:nvSpPr>
        <p:spPr>
          <a:xfrm>
            <a:off x="5022669" y="171791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Mr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47733E-E008-4912-B98D-8C9A1AF17CD2}"/>
              </a:ext>
            </a:extLst>
          </p:cNvPr>
          <p:cNvSpPr/>
          <p:nvPr/>
        </p:nvSpPr>
        <p:spPr>
          <a:xfrm>
            <a:off x="5441769" y="1765677"/>
            <a:ext cx="190500" cy="190500"/>
          </a:xfrm>
          <a:prstGeom prst="ellips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9313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700B8-3470-4AA1-9608-1C2B98EFAFBA}"/>
              </a:ext>
            </a:extLst>
          </p:cNvPr>
          <p:cNvSpPr txBox="1"/>
          <p:nvPr/>
        </p:nvSpPr>
        <p:spPr>
          <a:xfrm>
            <a:off x="5822769" y="1712447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Ms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713A61-B574-4629-8620-2C9B73927644}"/>
              </a:ext>
            </a:extLst>
          </p:cNvPr>
          <p:cNvSpPr/>
          <p:nvPr/>
        </p:nvSpPr>
        <p:spPr>
          <a:xfrm>
            <a:off x="6241869" y="1760208"/>
            <a:ext cx="190500" cy="190500"/>
          </a:xfrm>
          <a:prstGeom prst="ellips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9313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B30C86-CFBE-47AE-853F-F89480279C6D}"/>
              </a:ext>
            </a:extLst>
          </p:cNvPr>
          <p:cNvSpPr/>
          <p:nvPr/>
        </p:nvSpPr>
        <p:spPr>
          <a:xfrm>
            <a:off x="9918520" y="946594"/>
            <a:ext cx="361949" cy="361949"/>
          </a:xfrm>
          <a:prstGeom prst="ellipse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17D85D-F4B9-4F7C-94BD-F58702DF039A}"/>
              </a:ext>
            </a:extLst>
          </p:cNvPr>
          <p:cNvSpPr txBox="1"/>
          <p:nvPr/>
        </p:nvSpPr>
        <p:spPr>
          <a:xfrm>
            <a:off x="5024801" y="2636080"/>
            <a:ext cx="182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Login (email address):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1EDA08-D2C0-4062-BED3-7E0CC7E4A5B5}"/>
              </a:ext>
            </a:extLst>
          </p:cNvPr>
          <p:cNvCxnSpPr>
            <a:cxnSpLocks/>
          </p:cNvCxnSpPr>
          <p:nvPr/>
        </p:nvCxnSpPr>
        <p:spPr>
          <a:xfrm>
            <a:off x="6851469" y="2865665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A98D94-5618-45B2-B4C6-AA5DCC32C675}"/>
              </a:ext>
            </a:extLst>
          </p:cNvPr>
          <p:cNvSpPr txBox="1"/>
          <p:nvPr/>
        </p:nvSpPr>
        <p:spPr>
          <a:xfrm>
            <a:off x="5024801" y="2987094"/>
            <a:ext cx="98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Password: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572A1B-C70B-4C41-9039-750E995C5B15}"/>
              </a:ext>
            </a:extLst>
          </p:cNvPr>
          <p:cNvCxnSpPr>
            <a:cxnSpLocks/>
          </p:cNvCxnSpPr>
          <p:nvPr/>
        </p:nvCxnSpPr>
        <p:spPr>
          <a:xfrm>
            <a:off x="6851469" y="3170465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29313B">
                <a:lumMod val="75000"/>
                <a:lumOff val="2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1D271B6-0542-4B78-A605-8DAC8C7C6DCF}"/>
              </a:ext>
            </a:extLst>
          </p:cNvPr>
          <p:cNvSpPr/>
          <p:nvPr/>
        </p:nvSpPr>
        <p:spPr>
          <a:xfrm>
            <a:off x="8212833" y="3466027"/>
            <a:ext cx="1828800" cy="228600"/>
          </a:xfrm>
          <a:prstGeom prst="rect">
            <a:avLst/>
          </a:prstGeom>
          <a:solidFill>
            <a:srgbClr val="29313B">
              <a:lumMod val="75000"/>
              <a:lumOff val="25000"/>
            </a:srgbClr>
          </a:solidFill>
          <a:ln w="9525" cap="flat" cmpd="sng" algn="ctr">
            <a:solidFill>
              <a:srgbClr val="29313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your account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05E0CC-291B-4246-B6CE-70AB2969D312}"/>
              </a:ext>
            </a:extLst>
          </p:cNvPr>
          <p:cNvSpPr/>
          <p:nvPr/>
        </p:nvSpPr>
        <p:spPr>
          <a:xfrm>
            <a:off x="1888233" y="2179864"/>
            <a:ext cx="1981200" cy="361949"/>
          </a:xfrm>
          <a:prstGeom prst="rect">
            <a:avLst/>
          </a:prstGeom>
          <a:noFill/>
          <a:ln w="38100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B073B3-8A62-44FC-A9B5-E0288EBDDCE6}"/>
              </a:ext>
            </a:extLst>
          </p:cNvPr>
          <p:cNvCxnSpPr>
            <a:cxnSpLocks/>
          </p:cNvCxnSpPr>
          <p:nvPr/>
        </p:nvCxnSpPr>
        <p:spPr>
          <a:xfrm>
            <a:off x="3869433" y="2377262"/>
            <a:ext cx="1000836" cy="0"/>
          </a:xfrm>
          <a:prstGeom prst="straightConnector1">
            <a:avLst/>
          </a:prstGeom>
          <a:noFill/>
          <a:ln w="25400" cap="flat" cmpd="sng" algn="ctr">
            <a:solidFill>
              <a:srgbClr val="E0121D"/>
            </a:solidFill>
            <a:prstDash val="solid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717EC-7FD0-43C0-8A4C-28A17253177A}"/>
              </a:ext>
            </a:extLst>
          </p:cNvPr>
          <p:cNvSpPr/>
          <p:nvPr/>
        </p:nvSpPr>
        <p:spPr>
          <a:xfrm>
            <a:off x="2355669" y="4105268"/>
            <a:ext cx="2133600" cy="1371600"/>
          </a:xfrm>
          <a:prstGeom prst="rect">
            <a:avLst/>
          </a:prstGeom>
          <a:solidFill>
            <a:srgbClr val="29313B">
              <a:lumMod val="10000"/>
              <a:lumOff val="90000"/>
            </a:srgbClr>
          </a:solidFill>
          <a:ln w="9525" cap="flat" cmpd="sng" algn="ctr">
            <a:solidFill>
              <a:srgbClr val="29313B">
                <a:lumMod val="50000"/>
                <a:lumOff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Success!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702374-60B6-4920-9204-78895899E80E}"/>
              </a:ext>
            </a:extLst>
          </p:cNvPr>
          <p:cNvSpPr/>
          <p:nvPr/>
        </p:nvSpPr>
        <p:spPr>
          <a:xfrm>
            <a:off x="8136633" y="3407526"/>
            <a:ext cx="1981200" cy="361949"/>
          </a:xfrm>
          <a:prstGeom prst="rect">
            <a:avLst/>
          </a:prstGeom>
          <a:noFill/>
          <a:ln w="38100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4EAED2-3B3D-4439-80B2-A3CCAB72A1F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489269" y="3588501"/>
            <a:ext cx="3647364" cy="1202567"/>
          </a:xfrm>
          <a:prstGeom prst="straightConnector1">
            <a:avLst/>
          </a:prstGeom>
          <a:noFill/>
          <a:ln w="25400" cap="flat" cmpd="sng" algn="ctr">
            <a:solidFill>
              <a:srgbClr val="E0121D"/>
            </a:solidFill>
            <a:prstDash val="soli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05C36D-E12B-44F7-859E-68ACBAF8FB29}"/>
              </a:ext>
            </a:extLst>
          </p:cNvPr>
          <p:cNvSpPr txBox="1"/>
          <p:nvPr/>
        </p:nvSpPr>
        <p:spPr>
          <a:xfrm>
            <a:off x="2622369" y="463717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9313B"/>
                </a:solidFill>
                <a:effectLst/>
                <a:uLnTx/>
                <a:uFillTx/>
              </a:rPr>
              <a:t>Your account is created.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6DF6D7-8A63-4020-B087-84F760E0AEF6}"/>
              </a:ext>
            </a:extLst>
          </p:cNvPr>
          <p:cNvSpPr/>
          <p:nvPr/>
        </p:nvSpPr>
        <p:spPr>
          <a:xfrm>
            <a:off x="4308294" y="3924293"/>
            <a:ext cx="361949" cy="361949"/>
          </a:xfrm>
          <a:prstGeom prst="ellipse">
            <a:avLst/>
          </a:prstGeom>
          <a:gradFill rotWithShape="1">
            <a:gsLst>
              <a:gs pos="0">
                <a:srgbClr val="E0121D">
                  <a:tint val="100000"/>
                  <a:shade val="100000"/>
                  <a:satMod val="130000"/>
                </a:srgbClr>
              </a:gs>
              <a:gs pos="100000">
                <a:srgbClr val="E0121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E0121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FC1A6D6-ADD5-4212-A3ED-C51A96DF6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4" y="1510129"/>
            <a:ext cx="285750" cy="2857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5C3C426-C8A5-457B-B878-58A2DFFA8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94" y="1165668"/>
            <a:ext cx="285750" cy="2857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CE63DE2-53E9-46D1-89DD-F182BBB82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94" y="4118060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1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Peufeilhoux, Alexis</dc:creator>
  <cp:lastModifiedBy>de Peufeilhoux, Alexis</cp:lastModifiedBy>
  <cp:revision>1</cp:revision>
  <dcterms:created xsi:type="dcterms:W3CDTF">2021-02-11T15:17:48Z</dcterms:created>
  <dcterms:modified xsi:type="dcterms:W3CDTF">2021-02-11T15:18:14Z</dcterms:modified>
</cp:coreProperties>
</file>