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6FB0-40F2-427D-AFE5-B26CE70C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DB15D-FAC9-41B2-B9CE-11D8F3C2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CDF7-9F1C-4C79-8179-28C89C0E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B035-E4F0-46CC-A062-1E2E5A7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FAA2-ECD8-4941-86B7-76094692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755C-F995-4034-BA9B-F90C58C2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2FA42-7027-4263-BBB8-C077EF38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FD3C-2E15-432B-9F8D-E66C29C4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0A1C-7240-4B69-B3B0-4569FB45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B95B-EB13-4A30-84F3-DA69AA32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CB748-5496-405C-BBBF-09E55FC3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C56F-D842-4AF7-AA19-F6707B133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481B-4755-4D62-8081-0E14FAA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1B35-79E0-409B-A717-AF42912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802A-8218-4483-8235-03643BCA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A462-EE2A-4D76-9FAB-E31ADAA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55CC-8C72-47DD-A423-F4C46AB7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224A-42DC-4D88-82E8-0CA52D36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90464-68C0-4A26-8DF9-2D3A6DB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2EEA-2637-4470-B659-4F5F7E04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8AC-BEB4-4E97-9BA0-DA6F1DF0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3A1B-C328-4921-8736-07E0E08B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EFAB-9186-4798-BB3F-7A4EA85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7990-6C1C-4049-B1C7-B5A1B282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327C-FC7E-4754-9A3E-E912D0E8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264-8D03-4AF8-A84C-7DF9BB5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2C29-7840-4348-B81A-F637B906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120C5-77C4-43C2-991A-DFECD795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06B6E-606C-4DF0-A0FD-E08FE11F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4483-F093-40F8-906D-2F6CA0A5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D5041-FEEF-4185-BDC9-DE8ACD5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46DA-13CA-4E26-AE60-BCD1FDD8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0305-FFDE-4F47-97A5-76C4F266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15A52-54CD-4BF4-BBB6-88A33AA44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534EE-4365-4FBF-B909-FEF834693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55FBD-FD0E-4436-88AC-76988E97A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68B4-A91D-424B-AC0C-37507946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0B188-5033-4673-A0A3-813FDD0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75854-D2F6-4459-A103-ACD283F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9A5F-CFA3-4D9D-916A-75F06522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C39-17B9-4842-9029-6591292A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8585C-AE75-47A7-A6AB-342EB93B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152CD-56F3-4812-A322-A21C7D37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05AB5-285F-43E2-8AEE-6C1DB28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3D34-91AC-4858-AB79-7BD7C75C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AF24-0582-4FFE-B33D-1274F87F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A88D-D0AD-4963-8F48-8E59446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BC5B-E149-486E-9C86-3BA3CE1C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1533-2DF9-49AC-AF84-08A39CC6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AFDB-27A7-439C-92A9-66969E1D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D0616-7AB5-4610-85D3-CFDE4311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1A71-4727-4569-B583-1AFC6169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EC73-CDE3-4CFD-94EA-2730682D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7D110-2AD2-4850-9CBE-2543ECB7A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1A88-71CD-4466-A489-10355112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6A89-5474-42A0-B3B5-9DBA960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94A9-EB4C-4503-8419-87B37D84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C7C2-CE24-41EC-A480-6A80622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E0F48-E748-4242-B958-6DE2F34E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3B8F-727B-47EC-AC6F-641E42B3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2EC8-EE0B-4E9B-877A-5E8EDEB42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805A-E2DE-49AB-B0D1-DB820E08080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EB62-DA05-4A47-AB72-7689EA9FB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D477-7CE4-4EDF-BB69-74A741BE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5C8-F302-4D6E-AC9E-51A8A4B4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4454F0-AAC6-4464-BF01-88E89117DDEF}"/>
              </a:ext>
            </a:extLst>
          </p:cNvPr>
          <p:cNvSpPr/>
          <p:nvPr/>
        </p:nvSpPr>
        <p:spPr>
          <a:xfrm>
            <a:off x="1354183" y="1447799"/>
            <a:ext cx="2514600" cy="1371600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LoP1 LoP2 LoP3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AE40BA-5057-4A08-8F0D-DB9DA30E115E}"/>
              </a:ext>
            </a:extLst>
          </p:cNvPr>
          <p:cNvSpPr/>
          <p:nvPr/>
        </p:nvSpPr>
        <p:spPr>
          <a:xfrm>
            <a:off x="3687808" y="1262277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5074E5-7BDE-437E-9C4E-8B2F678D7F45}"/>
              </a:ext>
            </a:extLst>
          </p:cNvPr>
          <p:cNvSpPr/>
          <p:nvPr/>
        </p:nvSpPr>
        <p:spPr>
          <a:xfrm>
            <a:off x="4783183" y="1091394"/>
            <a:ext cx="5410200" cy="2337606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665751-0B73-4EEA-A802-452ED57A66C8}"/>
              </a:ext>
            </a:extLst>
          </p:cNvPr>
          <p:cNvSpPr/>
          <p:nvPr/>
        </p:nvSpPr>
        <p:spPr>
          <a:xfrm>
            <a:off x="7346119" y="1576545"/>
            <a:ext cx="190500" cy="190500"/>
          </a:xfrm>
          <a:prstGeom prst="ellipse">
            <a:avLst/>
          </a:prstGeom>
          <a:solidFill>
            <a:srgbClr val="29313B"/>
          </a:solidFill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47FD94-FAB4-417F-8E62-3643556D42A5}"/>
              </a:ext>
            </a:extLst>
          </p:cNvPr>
          <p:cNvSpPr/>
          <p:nvPr/>
        </p:nvSpPr>
        <p:spPr>
          <a:xfrm>
            <a:off x="8812968" y="1564997"/>
            <a:ext cx="190500" cy="190500"/>
          </a:xfrm>
          <a:prstGeom prst="ellips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B1971-5E3A-40FA-9128-52425EF5E000}"/>
              </a:ext>
            </a:extLst>
          </p:cNvPr>
          <p:cNvSpPr/>
          <p:nvPr/>
        </p:nvSpPr>
        <p:spPr>
          <a:xfrm>
            <a:off x="9831434" y="900328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944522-7991-4504-AB1B-913A335E22A8}"/>
              </a:ext>
            </a:extLst>
          </p:cNvPr>
          <p:cNvSpPr/>
          <p:nvPr/>
        </p:nvSpPr>
        <p:spPr>
          <a:xfrm>
            <a:off x="9003468" y="1966442"/>
            <a:ext cx="968724" cy="228600"/>
          </a:xfrm>
          <a:prstGeom prst="rect">
            <a:avLst/>
          </a:prstGeom>
          <a:solidFill>
            <a:srgbClr val="29313B">
              <a:lumMod val="75000"/>
              <a:lumOff val="25000"/>
            </a:srgbClr>
          </a:solidFill>
          <a:ln w="9525" cap="flat" cmpd="sng" algn="ctr">
            <a:solidFill>
              <a:srgbClr val="29313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014FD7-A78E-4A97-A7E9-295A1E4B2018}"/>
              </a:ext>
            </a:extLst>
          </p:cNvPr>
          <p:cNvCxnSpPr>
            <a:cxnSpLocks/>
          </p:cNvCxnSpPr>
          <p:nvPr/>
        </p:nvCxnSpPr>
        <p:spPr>
          <a:xfrm>
            <a:off x="3782347" y="2330996"/>
            <a:ext cx="1000836" cy="0"/>
          </a:xfrm>
          <a:prstGeom prst="straightConnector1">
            <a:avLst/>
          </a:prstGeom>
          <a:noFill/>
          <a:ln w="25400" cap="flat" cmpd="sng" algn="ctr">
            <a:solidFill>
              <a:srgbClr val="E0121D"/>
            </a:solidFill>
            <a:prstDash val="solid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3C4A365-21DE-4F7B-B912-B00BA82BF6A0}"/>
              </a:ext>
            </a:extLst>
          </p:cNvPr>
          <p:cNvSpPr/>
          <p:nvPr/>
        </p:nvSpPr>
        <p:spPr>
          <a:xfrm>
            <a:off x="8897983" y="1900396"/>
            <a:ext cx="1132764" cy="361949"/>
          </a:xfrm>
          <a:prstGeom prst="rect">
            <a:avLst/>
          </a:prstGeom>
          <a:noFill/>
          <a:ln w="38100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C12B3A1-052D-4CEA-9752-4F33AD6F9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0" y="1456695"/>
            <a:ext cx="28575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4D04AB3-3913-4B14-9A26-E21C89908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08" y="1119402"/>
            <a:ext cx="285750" cy="285750"/>
          </a:xfrm>
          <a:prstGeom prst="rect">
            <a:avLst/>
          </a:prstGeom>
        </p:spPr>
      </p:pic>
      <p:cxnSp>
        <p:nvCxnSpPr>
          <p:cNvPr id="52" name="Connecteur droit 13">
            <a:extLst>
              <a:ext uri="{FF2B5EF4-FFF2-40B4-BE49-F238E27FC236}">
                <a16:creationId xmlns:a16="http://schemas.microsoft.com/office/drawing/2014/main" id="{733241AC-782F-4B6B-A9DA-FAC33E3ED129}"/>
              </a:ext>
            </a:extLst>
          </p:cNvPr>
          <p:cNvCxnSpPr/>
          <p:nvPr/>
        </p:nvCxnSpPr>
        <p:spPr>
          <a:xfrm>
            <a:off x="1387355" y="1809192"/>
            <a:ext cx="2481427" cy="0"/>
          </a:xfrm>
          <a:prstGeom prst="line">
            <a:avLst/>
          </a:prstGeom>
          <a:noFill/>
          <a:ln w="25400" cap="flat" cmpd="sng" algn="ctr">
            <a:solidFill>
              <a:srgbClr val="2931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30DE9CA-C455-4422-9000-D6334F4F7578}"/>
              </a:ext>
            </a:extLst>
          </p:cNvPr>
          <p:cNvSpPr/>
          <p:nvPr/>
        </p:nvSpPr>
        <p:spPr>
          <a:xfrm>
            <a:off x="1648400" y="1904442"/>
            <a:ext cx="1991783" cy="839260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best offers (1/5) &gt;</a:t>
            </a:r>
          </a:p>
        </p:txBody>
      </p:sp>
      <p:sp>
        <p:nvSpPr>
          <p:cNvPr id="54" name="ZoneTexte 19">
            <a:extLst>
              <a:ext uri="{FF2B5EF4-FFF2-40B4-BE49-F238E27FC236}">
                <a16:creationId xmlns:a16="http://schemas.microsoft.com/office/drawing/2014/main" id="{9424D8B6-ADFA-4133-ADBB-D04BCE0E1F15}"/>
              </a:ext>
            </a:extLst>
          </p:cNvPr>
          <p:cNvSpPr txBox="1"/>
          <p:nvPr/>
        </p:nvSpPr>
        <p:spPr>
          <a:xfrm>
            <a:off x="3868783" y="1684665"/>
            <a:ext cx="98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Select Line of Product2 - Internet</a:t>
            </a:r>
          </a:p>
        </p:txBody>
      </p:sp>
      <p:sp>
        <p:nvSpPr>
          <p:cNvPr id="55" name="ZoneTexte 21">
            <a:extLst>
              <a:ext uri="{FF2B5EF4-FFF2-40B4-BE49-F238E27FC236}">
                <a16:creationId xmlns:a16="http://schemas.microsoft.com/office/drawing/2014/main" id="{19192FB6-3949-454F-B4DC-3E2F670B4D9B}"/>
              </a:ext>
            </a:extLst>
          </p:cNvPr>
          <p:cNvSpPr txBox="1"/>
          <p:nvPr/>
        </p:nvSpPr>
        <p:spPr>
          <a:xfrm>
            <a:off x="5069991" y="110247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CBC92A12-B4AD-4431-B621-A7DA9300D05B}"/>
              </a:ext>
            </a:extLst>
          </p:cNvPr>
          <p:cNvSpPr txBox="1"/>
          <p:nvPr/>
        </p:nvSpPr>
        <p:spPr>
          <a:xfrm>
            <a:off x="4973682" y="1523999"/>
            <a:ext cx="233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Fiber or ADSL ? Test eligibility </a:t>
            </a:r>
          </a:p>
        </p:txBody>
      </p:sp>
      <p:sp>
        <p:nvSpPr>
          <p:cNvPr id="57" name="ZoneTexte 23">
            <a:extLst>
              <a:ext uri="{FF2B5EF4-FFF2-40B4-BE49-F238E27FC236}">
                <a16:creationId xmlns:a16="http://schemas.microsoft.com/office/drawing/2014/main" id="{C757188C-C7D1-4977-90AF-C228E308DB51}"/>
              </a:ext>
            </a:extLst>
          </p:cNvPr>
          <p:cNvSpPr txBox="1"/>
          <p:nvPr/>
        </p:nvSpPr>
        <p:spPr>
          <a:xfrm>
            <a:off x="7526383" y="1548684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with a number</a:t>
            </a:r>
          </a:p>
        </p:txBody>
      </p:sp>
      <p:sp>
        <p:nvSpPr>
          <p:cNvPr id="58" name="ZoneTexte 40">
            <a:extLst>
              <a:ext uri="{FF2B5EF4-FFF2-40B4-BE49-F238E27FC236}">
                <a16:creationId xmlns:a16="http://schemas.microsoft.com/office/drawing/2014/main" id="{68155571-D3A8-45AE-B65D-F09023B53747}"/>
              </a:ext>
            </a:extLst>
          </p:cNvPr>
          <p:cNvSpPr txBox="1"/>
          <p:nvPr/>
        </p:nvSpPr>
        <p:spPr>
          <a:xfrm>
            <a:off x="9003468" y="1554877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with an address</a:t>
            </a:r>
          </a:p>
        </p:txBody>
      </p:sp>
      <p:cxnSp>
        <p:nvCxnSpPr>
          <p:cNvPr id="59" name="Connecteur droit 25">
            <a:extLst>
              <a:ext uri="{FF2B5EF4-FFF2-40B4-BE49-F238E27FC236}">
                <a16:creationId xmlns:a16="http://schemas.microsoft.com/office/drawing/2014/main" id="{50AC1BD8-4EB6-4B48-89D2-A1C3E731B9F8}"/>
              </a:ext>
            </a:extLst>
          </p:cNvPr>
          <p:cNvCxnSpPr/>
          <p:nvPr/>
        </p:nvCxnSpPr>
        <p:spPr>
          <a:xfrm flipV="1">
            <a:off x="5025360" y="2118242"/>
            <a:ext cx="2676525" cy="6036"/>
          </a:xfrm>
          <a:prstGeom prst="line">
            <a:avLst/>
          </a:prstGeom>
          <a:noFill/>
          <a:ln w="25400" cap="flat" cmpd="sng" algn="ctr">
            <a:solidFill>
              <a:srgbClr val="E0121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ZoneTexte 44">
            <a:extLst>
              <a:ext uri="{FF2B5EF4-FFF2-40B4-BE49-F238E27FC236}">
                <a16:creationId xmlns:a16="http://schemas.microsoft.com/office/drawing/2014/main" id="{F20144F2-886D-45B9-B08E-BFF574D6EACF}"/>
              </a:ext>
            </a:extLst>
          </p:cNvPr>
          <p:cNvSpPr txBox="1"/>
          <p:nvPr/>
        </p:nvSpPr>
        <p:spPr>
          <a:xfrm>
            <a:off x="4998385" y="1877856"/>
            <a:ext cx="2444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Fix phone number </a:t>
            </a:r>
            <a:r>
              <a:rPr kumimoji="0" lang="en-US" sz="1000" b="0" i="1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1234567890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B8AF54-ED8C-4C51-8B1E-1F3B43696362}"/>
              </a:ext>
            </a:extLst>
          </p:cNvPr>
          <p:cNvSpPr/>
          <p:nvPr/>
        </p:nvSpPr>
        <p:spPr>
          <a:xfrm>
            <a:off x="5032588" y="2299216"/>
            <a:ext cx="1099970" cy="901183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Contract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EE15C4-415E-4593-9FF2-43A1A3BA2E74}"/>
              </a:ext>
            </a:extLst>
          </p:cNvPr>
          <p:cNvSpPr/>
          <p:nvPr/>
        </p:nvSpPr>
        <p:spPr>
          <a:xfrm>
            <a:off x="6333991" y="2299216"/>
            <a:ext cx="1099970" cy="901184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Contract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373E9F-44CC-4019-B22F-5A1C32B65916}"/>
              </a:ext>
            </a:extLst>
          </p:cNvPr>
          <p:cNvSpPr/>
          <p:nvPr/>
        </p:nvSpPr>
        <p:spPr>
          <a:xfrm>
            <a:off x="7617402" y="2285820"/>
            <a:ext cx="1099970" cy="914579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+ Mobile Contract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3FB4AD-5DE1-4098-92C8-D17455779EDC}"/>
              </a:ext>
            </a:extLst>
          </p:cNvPr>
          <p:cNvSpPr/>
          <p:nvPr/>
        </p:nvSpPr>
        <p:spPr>
          <a:xfrm>
            <a:off x="1354183" y="3581399"/>
            <a:ext cx="4267200" cy="1863475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5" name="Picture 35">
            <a:extLst>
              <a:ext uri="{FF2B5EF4-FFF2-40B4-BE49-F238E27FC236}">
                <a16:creationId xmlns:a16="http://schemas.microsoft.com/office/drawing/2014/main" id="{BDB1798D-58EE-4E0F-A5C6-E806DD1D8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08" y="3669268"/>
            <a:ext cx="285750" cy="285750"/>
          </a:xfrm>
          <a:prstGeom prst="rect">
            <a:avLst/>
          </a:prstGeom>
        </p:spPr>
      </p:pic>
      <p:sp>
        <p:nvSpPr>
          <p:cNvPr id="66" name="ZoneTexte 54">
            <a:extLst>
              <a:ext uri="{FF2B5EF4-FFF2-40B4-BE49-F238E27FC236}">
                <a16:creationId xmlns:a16="http://schemas.microsoft.com/office/drawing/2014/main" id="{A9B1D1A1-78DF-4EE7-A979-620A6FAB32BF}"/>
              </a:ext>
            </a:extLst>
          </p:cNvPr>
          <p:cNvSpPr txBox="1"/>
          <p:nvPr/>
        </p:nvSpPr>
        <p:spPr>
          <a:xfrm>
            <a:off x="1640991" y="3652337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992B5C-FB04-4C8E-82AF-F4968498F957}"/>
              </a:ext>
            </a:extLst>
          </p:cNvPr>
          <p:cNvSpPr/>
          <p:nvPr/>
        </p:nvSpPr>
        <p:spPr>
          <a:xfrm>
            <a:off x="1612417" y="4478869"/>
            <a:ext cx="1099970" cy="889805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Contract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E6C17-948D-4CA6-B442-AA28E88AEAC4}"/>
              </a:ext>
            </a:extLst>
          </p:cNvPr>
          <p:cNvSpPr/>
          <p:nvPr/>
        </p:nvSpPr>
        <p:spPr>
          <a:xfrm>
            <a:off x="2914167" y="4478869"/>
            <a:ext cx="1099970" cy="880762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Contract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421EAC-F931-4ED2-A75A-D3AFAB4CB63F}"/>
              </a:ext>
            </a:extLst>
          </p:cNvPr>
          <p:cNvSpPr/>
          <p:nvPr/>
        </p:nvSpPr>
        <p:spPr>
          <a:xfrm>
            <a:off x="4252791" y="4478869"/>
            <a:ext cx="1099970" cy="876007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Fiber + Mobile Contract</a:t>
            </a:r>
          </a:p>
        </p:txBody>
      </p:sp>
      <p:cxnSp>
        <p:nvCxnSpPr>
          <p:cNvPr id="70" name="Connecteur en angle 64">
            <a:extLst>
              <a:ext uri="{FF2B5EF4-FFF2-40B4-BE49-F238E27FC236}">
                <a16:creationId xmlns:a16="http://schemas.microsoft.com/office/drawing/2014/main" id="{A5D8077F-50C1-4E78-BC3D-1A7F0EAE039F}"/>
              </a:ext>
            </a:extLst>
          </p:cNvPr>
          <p:cNvCxnSpPr>
            <a:stCxn id="49" idx="2"/>
            <a:endCxn id="64" idx="3"/>
          </p:cNvCxnSpPr>
          <p:nvPr/>
        </p:nvCxnSpPr>
        <p:spPr>
          <a:xfrm rot="5400000">
            <a:off x="6417478" y="1466250"/>
            <a:ext cx="2250792" cy="3842982"/>
          </a:xfrm>
          <a:prstGeom prst="bentConnector2">
            <a:avLst/>
          </a:prstGeom>
          <a:noFill/>
          <a:ln w="25400" cap="flat" cmpd="sng" algn="ctr">
            <a:solidFill>
              <a:srgbClr val="E0121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ZoneTexte 65">
            <a:extLst>
              <a:ext uri="{FF2B5EF4-FFF2-40B4-BE49-F238E27FC236}">
                <a16:creationId xmlns:a16="http://schemas.microsoft.com/office/drawing/2014/main" id="{3540E3E4-8B96-4AFC-927F-DBC2E165F78A}"/>
              </a:ext>
            </a:extLst>
          </p:cNvPr>
          <p:cNvSpPr txBox="1"/>
          <p:nvPr/>
        </p:nvSpPr>
        <p:spPr>
          <a:xfrm>
            <a:off x="1605885" y="4012710"/>
            <a:ext cx="3419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Fix Number tested: 1234567890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Good News ! Fiber is available for you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AC16C0-FDA5-4DE0-80C5-A065979C8F06}"/>
              </a:ext>
            </a:extLst>
          </p:cNvPr>
          <p:cNvSpPr/>
          <p:nvPr/>
        </p:nvSpPr>
        <p:spPr>
          <a:xfrm>
            <a:off x="5454863" y="3499656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3" name="ZoneTexte 2">
            <a:extLst>
              <a:ext uri="{FF2B5EF4-FFF2-40B4-BE49-F238E27FC236}">
                <a16:creationId xmlns:a16="http://schemas.microsoft.com/office/drawing/2014/main" id="{3E929C00-488B-451B-A77C-5B6D0C02529B}"/>
              </a:ext>
            </a:extLst>
          </p:cNvPr>
          <p:cNvSpPr txBox="1"/>
          <p:nvPr/>
        </p:nvSpPr>
        <p:spPr>
          <a:xfrm>
            <a:off x="7917273" y="5248244"/>
            <a:ext cx="1571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LoP = Line of Product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4059F7-76C8-4519-BEA9-0378A7BC64CD}"/>
              </a:ext>
            </a:extLst>
          </p:cNvPr>
          <p:cNvSpPr/>
          <p:nvPr/>
        </p:nvSpPr>
        <p:spPr>
          <a:xfrm>
            <a:off x="8000882" y="4819930"/>
            <a:ext cx="518581" cy="381000"/>
          </a:xfrm>
          <a:prstGeom prst="rect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ZoneTexte 37">
            <a:extLst>
              <a:ext uri="{FF2B5EF4-FFF2-40B4-BE49-F238E27FC236}">
                <a16:creationId xmlns:a16="http://schemas.microsoft.com/office/drawing/2014/main" id="{DB27B74C-8BA1-416F-A166-3EE93CA0CFC3}"/>
              </a:ext>
            </a:extLst>
          </p:cNvPr>
          <p:cNvSpPr txBox="1"/>
          <p:nvPr/>
        </p:nvSpPr>
        <p:spPr>
          <a:xfrm>
            <a:off x="8555083" y="4819930"/>
            <a:ext cx="157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Display of commercial information</a:t>
            </a:r>
          </a:p>
        </p:txBody>
      </p:sp>
      <p:cxnSp>
        <p:nvCxnSpPr>
          <p:cNvPr id="76" name="Connecteur droit 8">
            <a:extLst>
              <a:ext uri="{FF2B5EF4-FFF2-40B4-BE49-F238E27FC236}">
                <a16:creationId xmlns:a16="http://schemas.microsoft.com/office/drawing/2014/main" id="{4331BCD5-2B62-47F0-8CD0-01289A2EB549}"/>
              </a:ext>
            </a:extLst>
          </p:cNvPr>
          <p:cNvCxnSpPr/>
          <p:nvPr/>
        </p:nvCxnSpPr>
        <p:spPr>
          <a:xfrm>
            <a:off x="7701885" y="4724399"/>
            <a:ext cx="0" cy="895350"/>
          </a:xfrm>
          <a:prstGeom prst="line">
            <a:avLst/>
          </a:prstGeom>
          <a:noFill/>
          <a:ln w="25400" cap="flat" cmpd="sng" algn="ctr">
            <a:solidFill>
              <a:srgbClr val="2931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Connecteur droit 10">
            <a:extLst>
              <a:ext uri="{FF2B5EF4-FFF2-40B4-BE49-F238E27FC236}">
                <a16:creationId xmlns:a16="http://schemas.microsoft.com/office/drawing/2014/main" id="{B6ADB83E-989F-40C1-B5B7-E64F68A95B84}"/>
              </a:ext>
            </a:extLst>
          </p:cNvPr>
          <p:cNvCxnSpPr/>
          <p:nvPr/>
        </p:nvCxnSpPr>
        <p:spPr>
          <a:xfrm>
            <a:off x="7701885" y="4724399"/>
            <a:ext cx="2643898" cy="0"/>
          </a:xfrm>
          <a:prstGeom prst="line">
            <a:avLst/>
          </a:prstGeom>
          <a:noFill/>
          <a:ln w="25400" cap="flat" cmpd="sng" algn="ctr">
            <a:solidFill>
              <a:srgbClr val="2931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283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Peufeilhoux, Alexis</dc:creator>
  <cp:lastModifiedBy>de Peufeilhoux, Alexis</cp:lastModifiedBy>
  <cp:revision>1</cp:revision>
  <dcterms:created xsi:type="dcterms:W3CDTF">2021-02-15T17:20:54Z</dcterms:created>
  <dcterms:modified xsi:type="dcterms:W3CDTF">2021-02-15T17:21:45Z</dcterms:modified>
</cp:coreProperties>
</file>