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91" r:id="rId4"/>
    <p:sldId id="287" r:id="rId5"/>
    <p:sldId id="258" r:id="rId6"/>
    <p:sldId id="260" r:id="rId7"/>
    <p:sldId id="256" r:id="rId8"/>
    <p:sldId id="261" r:id="rId9"/>
    <p:sldId id="257" r:id="rId10"/>
    <p:sldId id="25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447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1" y="2895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057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48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351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review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/>
              <a:t>part another time.</a:t>
            </a:r>
          </a:p>
          <a:p>
            <a:r>
              <a:rPr lang="en-US" dirty="0"/>
              <a:t>However, as you can see from these notes, you can work on the search, and completely code it up now!</a:t>
            </a:r>
          </a:p>
          <a:p>
            <a:r>
              <a:rPr lang="en-US" dirty="0"/>
              <a:t>I strongly recommend that you do so.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4953000" y="5965448"/>
            <a:ext cx="419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 large dataset 80 the error rate can be 0.949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27  15  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59654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 small dataset 80 the error rate can be 0.89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5  7  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609600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 for small  dataset 80, all the features are irrelevant, </a:t>
            </a:r>
            <a:r>
              <a:rPr lang="en-US" i="1" dirty="0"/>
              <a:t>except</a:t>
            </a:r>
            <a:r>
              <a:rPr lang="en-US" dirty="0"/>
              <a:t> for features 5, 7 and 3. And I know that if you use ONLY those features, you can get an accuracy of about 0.89. 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05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05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635888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3111056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2286000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1460944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806870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1631926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2456982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3282038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739924" y="25638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6250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510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989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379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252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425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58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76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8508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5792283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076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267451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7442395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6617339" y="5844981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4892140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6550394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8209552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963265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6788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613377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8438433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83859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7186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051361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2013</Words>
  <Application>Microsoft Office PowerPoint</Application>
  <PresentationFormat>On-screen Show (4:3)</PresentationFormat>
  <Paragraphs>290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</dc:creator>
  <cp:lastModifiedBy>Eamonn Keogh</cp:lastModifiedBy>
  <cp:revision>32</cp:revision>
  <dcterms:created xsi:type="dcterms:W3CDTF">2006-08-16T00:00:00Z</dcterms:created>
  <dcterms:modified xsi:type="dcterms:W3CDTF">2017-11-15T15:33:56Z</dcterms:modified>
</cp:coreProperties>
</file>