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16669383" r:id="rId2"/>
    <p:sldId id="16669386" r:id="rId3"/>
    <p:sldId id="16669387" r:id="rId4"/>
    <p:sldId id="16669388" r:id="rId5"/>
    <p:sldId id="16669390" r:id="rId6"/>
    <p:sldId id="16669414" r:id="rId7"/>
    <p:sldId id="16669415" r:id="rId8"/>
    <p:sldId id="16669391" r:id="rId9"/>
    <p:sldId id="16669392" r:id="rId10"/>
    <p:sldId id="16669403" r:id="rId11"/>
    <p:sldId id="16669416" r:id="rId12"/>
    <p:sldId id="16669417" r:id="rId13"/>
    <p:sldId id="16669393" r:id="rId14"/>
    <p:sldId id="16669409" r:id="rId15"/>
    <p:sldId id="16669410" r:id="rId16"/>
    <p:sldId id="16669411" r:id="rId17"/>
    <p:sldId id="1666941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4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#5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AECEDB-97B9-459C-A382-C7513B9946EB}" type="doc">
      <dgm:prSet loTypeId="urn:microsoft.com/office/officeart/2005/8/layout/vList2#1" loCatId="list" qsTypeId="urn:microsoft.com/office/officeart/2005/8/quickstyle/simple3#1" qsCatId="simple" csTypeId="urn:microsoft.com/office/officeart/2005/8/colors/accent1_2#1" csCatId="accent1" phldr="0"/>
      <dgm:spPr/>
      <dgm:t>
        <a:bodyPr/>
        <a:lstStyle/>
        <a:p>
          <a:endParaRPr lang="en-US"/>
        </a:p>
      </dgm:t>
    </dgm:pt>
    <dgm:pt modelId="{49D796A5-6D71-4135-A74D-6066142AF174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ym typeface="+mn-ea"/>
            </a:rPr>
            <a:t>Peraturan Presiden nomor 39 tahun 2019</a:t>
          </a:r>
          <a:endParaRPr lang="en-US"/>
        </a:p>
      </dgm:t>
    </dgm:pt>
    <dgm:pt modelId="{0588D79C-D327-48CD-AD7F-3019BA4B808D}" type="parTrans" cxnId="{9230260A-9C61-4B33-9D18-9CF132C31DFC}">
      <dgm:prSet/>
      <dgm:spPr/>
      <dgm:t>
        <a:bodyPr/>
        <a:lstStyle/>
        <a:p>
          <a:endParaRPr lang="en-US"/>
        </a:p>
      </dgm:t>
    </dgm:pt>
    <dgm:pt modelId="{069C7050-88EB-495E-9F09-EB5E3BAC948F}" type="sibTrans" cxnId="{9230260A-9C61-4B33-9D18-9CF132C31DFC}">
      <dgm:prSet/>
      <dgm:spPr/>
      <dgm:t>
        <a:bodyPr/>
        <a:lstStyle/>
        <a:p>
          <a:endParaRPr lang="en-US"/>
        </a:p>
      </dgm:t>
    </dgm:pt>
    <dgm:pt modelId="{5618F486-258F-471D-ADD1-C0B9BDB9929B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20000"/>
            </a:spcAft>
          </a:pPr>
          <a:r>
            <a:rPr lang="en-US"/>
            <a:t>Satu Data</a:t>
          </a:r>
        </a:p>
      </dgm:t>
    </dgm:pt>
    <dgm:pt modelId="{C2B9CF0E-122F-457C-BC42-58873FE78D4E}" type="parTrans" cxnId="{6382C24C-9591-48BF-96A4-1CA2D772D394}">
      <dgm:prSet/>
      <dgm:spPr/>
      <dgm:t>
        <a:bodyPr/>
        <a:lstStyle/>
        <a:p>
          <a:endParaRPr lang="en-US"/>
        </a:p>
      </dgm:t>
    </dgm:pt>
    <dgm:pt modelId="{39189084-72FD-4257-BB51-595C26129668}" type="sibTrans" cxnId="{6382C24C-9591-48BF-96A4-1CA2D772D394}">
      <dgm:prSet/>
      <dgm:spPr/>
      <dgm:t>
        <a:bodyPr/>
        <a:lstStyle/>
        <a:p>
          <a:endParaRPr lang="en-US"/>
        </a:p>
      </dgm:t>
    </dgm:pt>
    <dgm:pt modelId="{ADA5AD25-3BC2-4E43-8A35-6AA42204E0F6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ym typeface="+mn-ea"/>
            </a:rPr>
            <a:t>Peraturan Presiden nomor 95 tahun 2018</a:t>
          </a:r>
          <a:endParaRPr lang="en-US"/>
        </a:p>
      </dgm:t>
    </dgm:pt>
    <dgm:pt modelId="{79C8FE9E-B1A2-429E-AD49-52CD37207E80}" type="parTrans" cxnId="{CC07987E-69CA-4409-B008-1FEC62003182}">
      <dgm:prSet/>
      <dgm:spPr/>
      <dgm:t>
        <a:bodyPr/>
        <a:lstStyle/>
        <a:p>
          <a:endParaRPr lang="en-US"/>
        </a:p>
      </dgm:t>
    </dgm:pt>
    <dgm:pt modelId="{515896BF-1DB2-4936-A3D4-AA39D53C21BD}" type="sibTrans" cxnId="{CC07987E-69CA-4409-B008-1FEC62003182}">
      <dgm:prSet/>
      <dgm:spPr/>
      <dgm:t>
        <a:bodyPr/>
        <a:lstStyle/>
        <a:p>
          <a:endParaRPr lang="en-US"/>
        </a:p>
      </dgm:t>
    </dgm:pt>
    <dgm:pt modelId="{4169930F-5254-4ACB-91D0-FFB642E30E00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20000"/>
            </a:spcAft>
          </a:pPr>
          <a:r>
            <a:rPr lang="en-US"/>
            <a:t>Sistem Pemerintahan Berbasis Elektronik</a:t>
          </a:r>
        </a:p>
      </dgm:t>
    </dgm:pt>
    <dgm:pt modelId="{BE7C80D8-6997-4B9A-A1AD-A1C5B4B3265A}" type="parTrans" cxnId="{77C6BF55-668C-4DEA-91C3-F2D0A492BC04}">
      <dgm:prSet/>
      <dgm:spPr/>
      <dgm:t>
        <a:bodyPr/>
        <a:lstStyle/>
        <a:p>
          <a:endParaRPr lang="en-US"/>
        </a:p>
      </dgm:t>
    </dgm:pt>
    <dgm:pt modelId="{3FE86934-2540-468C-9B62-AE2918C65515}" type="sibTrans" cxnId="{77C6BF55-668C-4DEA-91C3-F2D0A492BC04}">
      <dgm:prSet/>
      <dgm:spPr/>
      <dgm:t>
        <a:bodyPr/>
        <a:lstStyle/>
        <a:p>
          <a:endParaRPr lang="en-US"/>
        </a:p>
      </dgm:t>
    </dgm:pt>
    <dgm:pt modelId="{7A936816-F59F-4EE0-9A8E-AD2299B80860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ym typeface="+mn-ea"/>
            </a:rPr>
            <a:t>Keputusan Menteri nomor 680 tahun 2020</a:t>
          </a:r>
          <a:endParaRPr lang="en-US"/>
        </a:p>
      </dgm:t>
    </dgm:pt>
    <dgm:pt modelId="{FC33C6D8-B7DF-4B1C-829E-1E4687CC5458}" type="parTrans" cxnId="{20131037-625A-4F20-B79E-99B641C27C01}">
      <dgm:prSet/>
      <dgm:spPr/>
    </dgm:pt>
    <dgm:pt modelId="{98792FF5-A75C-46BD-A8B6-FD4AF4BFEBE3}" type="sibTrans" cxnId="{20131037-625A-4F20-B79E-99B641C27C01}">
      <dgm:prSet/>
      <dgm:spPr/>
    </dgm:pt>
    <dgm:pt modelId="{4E1529F3-8623-470B-AEC7-E29F60840A9E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20000"/>
            </a:spcAft>
          </a:pPr>
          <a:r>
            <a:rPr lang="en-US"/>
            <a:t>Aplikasi Umum Bidang Pengelolaan Pengaduan Pelayanan Publik</a:t>
          </a:r>
        </a:p>
      </dgm:t>
    </dgm:pt>
    <dgm:pt modelId="{931E899E-F6B7-4995-A1FE-313B6F512743}" type="parTrans" cxnId="{4CF28376-BD01-4380-97AE-CA2E96DDC4B5}">
      <dgm:prSet/>
      <dgm:spPr/>
    </dgm:pt>
    <dgm:pt modelId="{8D0A11DB-8F9E-4EFE-B24C-8D90BB109B9C}" type="sibTrans" cxnId="{4CF28376-BD01-4380-97AE-CA2E96DDC4B5}">
      <dgm:prSet/>
      <dgm:spPr/>
    </dgm:pt>
    <dgm:pt modelId="{A7F9457A-77AE-40C5-ACD6-D05C90196DBC}" type="pres">
      <dgm:prSet presAssocID="{19AECEDB-97B9-459C-A382-C7513B9946EB}" presName="linear" presStyleCnt="0">
        <dgm:presLayoutVars>
          <dgm:animLvl val="lvl"/>
          <dgm:resizeHandles val="exact"/>
        </dgm:presLayoutVars>
      </dgm:prSet>
      <dgm:spPr/>
    </dgm:pt>
    <dgm:pt modelId="{EEC92631-438E-4889-A2D9-01FE2CDC88D6}" type="pres">
      <dgm:prSet presAssocID="{49D796A5-6D71-4135-A74D-6066142AF17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A928AFD-C21C-4579-AB4A-38CEB4BDF82D}" type="pres">
      <dgm:prSet presAssocID="{49D796A5-6D71-4135-A74D-6066142AF174}" presName="childText" presStyleLbl="revTx" presStyleIdx="0" presStyleCnt="3">
        <dgm:presLayoutVars>
          <dgm:bulletEnabled val="1"/>
        </dgm:presLayoutVars>
      </dgm:prSet>
      <dgm:spPr/>
    </dgm:pt>
    <dgm:pt modelId="{66C12D09-2C23-48C2-8818-E713E46EB78F}" type="pres">
      <dgm:prSet presAssocID="{ADA5AD25-3BC2-4E43-8A35-6AA42204E0F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D229C2A-B173-4AE4-BFD6-2ABD7F4D4C6E}" type="pres">
      <dgm:prSet presAssocID="{ADA5AD25-3BC2-4E43-8A35-6AA42204E0F6}" presName="childText" presStyleLbl="revTx" presStyleIdx="1" presStyleCnt="3">
        <dgm:presLayoutVars>
          <dgm:bulletEnabled val="1"/>
        </dgm:presLayoutVars>
      </dgm:prSet>
      <dgm:spPr/>
    </dgm:pt>
    <dgm:pt modelId="{B1DC1736-3F4A-4CC8-8E0A-BB10C7133484}" type="pres">
      <dgm:prSet presAssocID="{7A936816-F59F-4EE0-9A8E-AD2299B8086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ABCBEDE-361E-4C79-BD1D-A799D1D989F6}" type="pres">
      <dgm:prSet presAssocID="{7A936816-F59F-4EE0-9A8E-AD2299B80860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9230260A-9C61-4B33-9D18-9CF132C31DFC}" srcId="{19AECEDB-97B9-459C-A382-C7513B9946EB}" destId="{49D796A5-6D71-4135-A74D-6066142AF174}" srcOrd="0" destOrd="0" parTransId="{0588D79C-D327-48CD-AD7F-3019BA4B808D}" sibTransId="{069C7050-88EB-495E-9F09-EB5E3BAC948F}"/>
    <dgm:cxn modelId="{26460229-A3FE-4A84-B994-968236643E78}" type="presOf" srcId="{49D796A5-6D71-4135-A74D-6066142AF174}" destId="{EEC92631-438E-4889-A2D9-01FE2CDC88D6}" srcOrd="0" destOrd="0" presId="urn:microsoft.com/office/officeart/2005/8/layout/vList2#1"/>
    <dgm:cxn modelId="{20131037-625A-4F20-B79E-99B641C27C01}" srcId="{19AECEDB-97B9-459C-A382-C7513B9946EB}" destId="{7A936816-F59F-4EE0-9A8E-AD2299B80860}" srcOrd="2" destOrd="0" parTransId="{FC33C6D8-B7DF-4B1C-829E-1E4687CC5458}" sibTransId="{98792FF5-A75C-46BD-A8B6-FD4AF4BFEBE3}"/>
    <dgm:cxn modelId="{F9DFC93D-053B-45EA-A230-1110E10E4E95}" type="presOf" srcId="{4169930F-5254-4ACB-91D0-FFB642E30E00}" destId="{8D229C2A-B173-4AE4-BFD6-2ABD7F4D4C6E}" srcOrd="0" destOrd="0" presId="urn:microsoft.com/office/officeart/2005/8/layout/vList2#1"/>
    <dgm:cxn modelId="{6382C24C-9591-48BF-96A4-1CA2D772D394}" srcId="{49D796A5-6D71-4135-A74D-6066142AF174}" destId="{5618F486-258F-471D-ADD1-C0B9BDB9929B}" srcOrd="0" destOrd="0" parTransId="{C2B9CF0E-122F-457C-BC42-58873FE78D4E}" sibTransId="{39189084-72FD-4257-BB51-595C26129668}"/>
    <dgm:cxn modelId="{77C6BF55-668C-4DEA-91C3-F2D0A492BC04}" srcId="{ADA5AD25-3BC2-4E43-8A35-6AA42204E0F6}" destId="{4169930F-5254-4ACB-91D0-FFB642E30E00}" srcOrd="0" destOrd="0" parTransId="{BE7C80D8-6997-4B9A-A1AD-A1C5B4B3265A}" sibTransId="{3FE86934-2540-468C-9B62-AE2918C65515}"/>
    <dgm:cxn modelId="{4CF28376-BD01-4380-97AE-CA2E96DDC4B5}" srcId="{7A936816-F59F-4EE0-9A8E-AD2299B80860}" destId="{4E1529F3-8623-470B-AEC7-E29F60840A9E}" srcOrd="0" destOrd="0" parTransId="{931E899E-F6B7-4995-A1FE-313B6F512743}" sibTransId="{8D0A11DB-8F9E-4EFE-B24C-8D90BB109B9C}"/>
    <dgm:cxn modelId="{9FEE0677-A08E-48CE-B161-0F95E2C83164}" type="presOf" srcId="{19AECEDB-97B9-459C-A382-C7513B9946EB}" destId="{A7F9457A-77AE-40C5-ACD6-D05C90196DBC}" srcOrd="0" destOrd="0" presId="urn:microsoft.com/office/officeart/2005/8/layout/vList2#1"/>
    <dgm:cxn modelId="{CC07987E-69CA-4409-B008-1FEC62003182}" srcId="{19AECEDB-97B9-459C-A382-C7513B9946EB}" destId="{ADA5AD25-3BC2-4E43-8A35-6AA42204E0F6}" srcOrd="1" destOrd="0" parTransId="{79C8FE9E-B1A2-429E-AD49-52CD37207E80}" sibTransId="{515896BF-1DB2-4936-A3D4-AA39D53C21BD}"/>
    <dgm:cxn modelId="{28585484-173C-4D51-9DB5-9684A2B58684}" type="presOf" srcId="{ADA5AD25-3BC2-4E43-8A35-6AA42204E0F6}" destId="{66C12D09-2C23-48C2-8818-E713E46EB78F}" srcOrd="0" destOrd="0" presId="urn:microsoft.com/office/officeart/2005/8/layout/vList2#1"/>
    <dgm:cxn modelId="{5A28CBB1-5530-4143-AEEC-972CF67D43A6}" type="presOf" srcId="{5618F486-258F-471D-ADD1-C0B9BDB9929B}" destId="{0A928AFD-C21C-4579-AB4A-38CEB4BDF82D}" srcOrd="0" destOrd="0" presId="urn:microsoft.com/office/officeart/2005/8/layout/vList2#1"/>
    <dgm:cxn modelId="{896C69CF-C23A-4B01-B1F1-0A291B8931CF}" type="presOf" srcId="{7A936816-F59F-4EE0-9A8E-AD2299B80860}" destId="{B1DC1736-3F4A-4CC8-8E0A-BB10C7133484}" srcOrd="0" destOrd="0" presId="urn:microsoft.com/office/officeart/2005/8/layout/vList2#1"/>
    <dgm:cxn modelId="{858FB1E7-CA7B-4D98-8B29-EA15DC40F4D2}" type="presOf" srcId="{4E1529F3-8623-470B-AEC7-E29F60840A9E}" destId="{0ABCBEDE-361E-4C79-BD1D-A799D1D989F6}" srcOrd="0" destOrd="0" presId="urn:microsoft.com/office/officeart/2005/8/layout/vList2#1"/>
    <dgm:cxn modelId="{1D6CA2DF-BF8C-449E-91A5-C3B157BBA3CA}" type="presParOf" srcId="{A7F9457A-77AE-40C5-ACD6-D05C90196DBC}" destId="{EEC92631-438E-4889-A2D9-01FE2CDC88D6}" srcOrd="0" destOrd="0" presId="urn:microsoft.com/office/officeart/2005/8/layout/vList2#1"/>
    <dgm:cxn modelId="{F68D0080-AEC2-4CEA-8F41-73D88176E4A4}" type="presParOf" srcId="{A7F9457A-77AE-40C5-ACD6-D05C90196DBC}" destId="{0A928AFD-C21C-4579-AB4A-38CEB4BDF82D}" srcOrd="1" destOrd="0" presId="urn:microsoft.com/office/officeart/2005/8/layout/vList2#1"/>
    <dgm:cxn modelId="{1D63B87B-3C26-40FF-8D79-A0B640C5F14F}" type="presParOf" srcId="{A7F9457A-77AE-40C5-ACD6-D05C90196DBC}" destId="{66C12D09-2C23-48C2-8818-E713E46EB78F}" srcOrd="2" destOrd="0" presId="urn:microsoft.com/office/officeart/2005/8/layout/vList2#1"/>
    <dgm:cxn modelId="{A55B0B18-25A4-454A-9DED-3320C5A1740E}" type="presParOf" srcId="{A7F9457A-77AE-40C5-ACD6-D05C90196DBC}" destId="{8D229C2A-B173-4AE4-BFD6-2ABD7F4D4C6E}" srcOrd="3" destOrd="0" presId="urn:microsoft.com/office/officeart/2005/8/layout/vList2#1"/>
    <dgm:cxn modelId="{114594A7-6192-4A8B-B970-93537EC66DEB}" type="presParOf" srcId="{A7F9457A-77AE-40C5-ACD6-D05C90196DBC}" destId="{B1DC1736-3F4A-4CC8-8E0A-BB10C7133484}" srcOrd="4" destOrd="0" presId="urn:microsoft.com/office/officeart/2005/8/layout/vList2#1"/>
    <dgm:cxn modelId="{B2747497-6D65-46C6-A891-7FE6EFE3319E}" type="presParOf" srcId="{A7F9457A-77AE-40C5-ACD6-D05C90196DBC}" destId="{0ABCBEDE-361E-4C79-BD1D-A799D1D989F6}" srcOrd="5" destOrd="0" presId="urn:microsoft.com/office/officeart/2005/8/layout/vList2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F218E0-E72F-4FB4-B861-C83F0E35F934}" type="doc">
      <dgm:prSet loTypeId="urn:microsoft.com/office/officeart/2005/8/layout/hList1" loCatId="list" qsTypeId="urn:microsoft.com/office/officeart/2005/8/quickstyle/simple3#2" qsCatId="simple" csTypeId="urn:microsoft.com/office/officeart/2005/8/colors/accent1_2#2" csCatId="accent1" phldr="0"/>
      <dgm:spPr/>
      <dgm:t>
        <a:bodyPr/>
        <a:lstStyle/>
        <a:p>
          <a:endParaRPr lang="en-US"/>
        </a:p>
      </dgm:t>
    </dgm:pt>
    <dgm:pt modelId="{17264811-B842-45CA-8023-890707C56826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200" b="1"/>
            <a:t>ESB </a:t>
          </a:r>
          <a:r>
            <a:rPr lang="en-US" sz="1400" b="1"/>
            <a:t>(Enterprise Service Bus)</a:t>
          </a:r>
        </a:p>
      </dgm:t>
    </dgm:pt>
    <dgm:pt modelId="{A109D010-9885-4F8F-B8E9-E2C717658764}" type="parTrans" cxnId="{47956BFE-8372-4031-BCEE-F9926A9EB467}">
      <dgm:prSet/>
      <dgm:spPr/>
      <dgm:t>
        <a:bodyPr/>
        <a:lstStyle/>
        <a:p>
          <a:endParaRPr lang="en-US"/>
        </a:p>
      </dgm:t>
    </dgm:pt>
    <dgm:pt modelId="{ABC69D63-56ED-48ED-9346-231F6A6139BF}" type="sibTrans" cxnId="{47956BFE-8372-4031-BCEE-F9926A9EB467}">
      <dgm:prSet/>
      <dgm:spPr/>
      <dgm:t>
        <a:bodyPr/>
        <a:lstStyle/>
        <a:p>
          <a:endParaRPr lang="en-US"/>
        </a:p>
      </dgm:t>
    </dgm:pt>
    <dgm:pt modelId="{3A04E1E2-A022-47CE-8997-EF18827AD0A2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b="1">
              <a:sym typeface="+mn-ea"/>
            </a:rPr>
            <a:t>Data Integration</a:t>
          </a:r>
        </a:p>
      </dgm:t>
    </dgm:pt>
    <dgm:pt modelId="{27D8CDC7-1381-4175-B7BB-6022CF4D82E6}" type="parTrans" cxnId="{99720380-CDC8-4F93-B922-DC30C5DFC2E6}">
      <dgm:prSet/>
      <dgm:spPr/>
      <dgm:t>
        <a:bodyPr/>
        <a:lstStyle/>
        <a:p>
          <a:endParaRPr lang="en-US"/>
        </a:p>
      </dgm:t>
    </dgm:pt>
    <dgm:pt modelId="{6093660C-20EB-4964-87F9-BCEC151AEF5F}" type="sibTrans" cxnId="{99720380-CDC8-4F93-B922-DC30C5DFC2E6}">
      <dgm:prSet/>
      <dgm:spPr/>
      <dgm:t>
        <a:bodyPr/>
        <a:lstStyle/>
        <a:p>
          <a:endParaRPr lang="en-US"/>
        </a:p>
      </dgm:t>
    </dgm:pt>
    <dgm:pt modelId="{B7F7FBAA-F9B4-4AA9-945F-79258FD530B6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b="1">
              <a:sym typeface="+mn-ea"/>
            </a:rPr>
            <a:t>REST Data Service</a:t>
          </a:r>
          <a:endParaRPr lang="en-US" b="1"/>
        </a:p>
      </dgm:t>
    </dgm:pt>
    <dgm:pt modelId="{4DAE0510-025A-410E-94BE-EDC98E887FD3}" type="parTrans" cxnId="{E7F75E4D-9155-43D1-A054-4BF3A175C7A7}">
      <dgm:prSet/>
      <dgm:spPr/>
    </dgm:pt>
    <dgm:pt modelId="{76582140-7207-40D4-BFB3-4E8BC0C2503E}" type="sibTrans" cxnId="{E7F75E4D-9155-43D1-A054-4BF3A175C7A7}">
      <dgm:prSet/>
      <dgm:spPr/>
    </dgm:pt>
    <dgm:pt modelId="{2D0492C0-9469-4917-8700-47ED74086530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>
              <a:solidFill>
                <a:schemeClr val="bg1">
                  <a:lumMod val="50000"/>
                </a:schemeClr>
              </a:solidFill>
            </a:rPr>
            <a:t>Transformation </a:t>
          </a:r>
        </a:p>
      </dgm:t>
    </dgm:pt>
    <dgm:pt modelId="{6A5EF6D4-7751-4BFF-99B0-1A630DE8EBA8}" type="parTrans" cxnId="{2A588A5F-9833-44CE-8A2A-A98DDBCDA4C5}">
      <dgm:prSet/>
      <dgm:spPr/>
    </dgm:pt>
    <dgm:pt modelId="{DDE67E3D-18F7-4AA6-9DBB-7F91D6E5EED6}" type="sibTrans" cxnId="{2A588A5F-9833-44CE-8A2A-A98DDBCDA4C5}">
      <dgm:prSet/>
      <dgm:spPr/>
    </dgm:pt>
    <dgm:pt modelId="{AF692C0B-E9A5-4D64-BB65-BC55E760C0A5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>
              <a:solidFill>
                <a:schemeClr val="bg1">
                  <a:lumMod val="50000"/>
                </a:schemeClr>
              </a:solidFill>
            </a:rPr>
            <a:t>Message Routing</a:t>
          </a:r>
        </a:p>
      </dgm:t>
    </dgm:pt>
    <dgm:pt modelId="{989500F4-0817-47BC-8161-40B6A6D32387}" type="parTrans" cxnId="{91BABB6E-76CC-4017-82CF-F052DA32D07A}">
      <dgm:prSet/>
      <dgm:spPr/>
    </dgm:pt>
    <dgm:pt modelId="{2993366C-38A3-4BA0-9D9B-7E00C15A934F}" type="sibTrans" cxnId="{91BABB6E-76CC-4017-82CF-F052DA32D07A}">
      <dgm:prSet/>
      <dgm:spPr/>
    </dgm:pt>
    <dgm:pt modelId="{243AABB2-D3C4-498D-A2D6-0BA76FB0309E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>
              <a:solidFill>
                <a:schemeClr val="bg1">
                  <a:lumMod val="50000"/>
                </a:schemeClr>
              </a:solidFill>
            </a:rPr>
            <a:t>File Processing</a:t>
          </a:r>
        </a:p>
      </dgm:t>
    </dgm:pt>
    <dgm:pt modelId="{C6B0C6D0-D24F-4DBB-AA21-7EDCD7AE9506}" type="parTrans" cxnId="{AB660A65-9E24-4950-981D-69DBC765265A}">
      <dgm:prSet/>
      <dgm:spPr/>
    </dgm:pt>
    <dgm:pt modelId="{38B52D63-9D34-47CE-AD93-E0259B5290A6}" type="sibTrans" cxnId="{AB660A65-9E24-4950-981D-69DBC765265A}">
      <dgm:prSet/>
      <dgm:spPr/>
    </dgm:pt>
    <dgm:pt modelId="{769B5306-3E6E-4942-B867-1B80D64D6182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>
              <a:solidFill>
                <a:schemeClr val="bg1">
                  <a:lumMod val="50000"/>
                </a:schemeClr>
              </a:solidFill>
            </a:rPr>
            <a:t>Service orchestration</a:t>
          </a:r>
        </a:p>
      </dgm:t>
    </dgm:pt>
    <dgm:pt modelId="{0A9C01A4-D0DA-4E4C-B3F5-E8D82460240E}" type="parTrans" cxnId="{11369AAB-3E58-4504-B5DC-96472E50A23D}">
      <dgm:prSet/>
      <dgm:spPr/>
    </dgm:pt>
    <dgm:pt modelId="{FD74683D-47FA-4C36-9134-1F74C1294804}" type="sibTrans" cxnId="{11369AAB-3E58-4504-B5DC-96472E50A23D}">
      <dgm:prSet/>
      <dgm:spPr/>
    </dgm:pt>
    <dgm:pt modelId="{7913D8D9-86E5-411B-97D2-45167856FBA3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>
              <a:solidFill>
                <a:schemeClr val="bg1">
                  <a:lumMod val="50000"/>
                </a:schemeClr>
              </a:solidFill>
            </a:rPr>
            <a:t>Protocol Switching</a:t>
          </a:r>
        </a:p>
      </dgm:t>
    </dgm:pt>
    <dgm:pt modelId="{F3F2CDC4-E6B3-4470-B181-58E4F7ABA793}" type="parTrans" cxnId="{6B9C973D-5F74-456C-B972-C72056272F69}">
      <dgm:prSet/>
      <dgm:spPr/>
    </dgm:pt>
    <dgm:pt modelId="{95BCDD1F-A659-4C05-8D85-F6623FD75A14}" type="sibTrans" cxnId="{6B9C973D-5F74-456C-B972-C72056272F69}">
      <dgm:prSet/>
      <dgm:spPr/>
    </dgm:pt>
    <dgm:pt modelId="{1E2CC1A7-EE79-4C18-A179-CE42EF3B3F4A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200" b="1"/>
            <a:t>API-M </a:t>
          </a:r>
          <a:r>
            <a:rPr lang="en-US" sz="1400" b="1"/>
            <a:t>(API Management)</a:t>
          </a:r>
        </a:p>
      </dgm:t>
    </dgm:pt>
    <dgm:pt modelId="{4420C36B-7FD0-41F4-845A-9000C47B4900}" type="parTrans" cxnId="{400F9431-F0A6-487D-A577-9E56E163D8D0}">
      <dgm:prSet/>
      <dgm:spPr/>
      <dgm:t>
        <a:bodyPr/>
        <a:lstStyle/>
        <a:p>
          <a:endParaRPr lang="en-US"/>
        </a:p>
      </dgm:t>
    </dgm:pt>
    <dgm:pt modelId="{1BAAE311-27E8-4383-9AB4-C15DA1D4E64A}" type="sibTrans" cxnId="{400F9431-F0A6-487D-A577-9E56E163D8D0}">
      <dgm:prSet/>
      <dgm:spPr/>
      <dgm:t>
        <a:bodyPr/>
        <a:lstStyle/>
        <a:p>
          <a:endParaRPr lang="en-US"/>
        </a:p>
      </dgm:t>
    </dgm:pt>
    <dgm:pt modelId="{99B048AD-4207-4FBF-AC96-32E95F737103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sz="2100" b="1"/>
            <a:t>Portal</a:t>
          </a:r>
        </a:p>
      </dgm:t>
    </dgm:pt>
    <dgm:pt modelId="{51D632FF-BB4F-4E18-882E-B48E55588B8F}" type="parTrans" cxnId="{E781EE49-4580-404B-9DF5-11CF060039E2}">
      <dgm:prSet/>
      <dgm:spPr/>
      <dgm:t>
        <a:bodyPr/>
        <a:lstStyle/>
        <a:p>
          <a:endParaRPr lang="en-US"/>
        </a:p>
      </dgm:t>
    </dgm:pt>
    <dgm:pt modelId="{FF53DED4-9E89-47A5-A21C-6C2BA42171BF}" type="sibTrans" cxnId="{E781EE49-4580-404B-9DF5-11CF060039E2}">
      <dgm:prSet/>
      <dgm:spPr/>
      <dgm:t>
        <a:bodyPr/>
        <a:lstStyle/>
        <a:p>
          <a:endParaRPr lang="en-US"/>
        </a:p>
      </dgm:t>
    </dgm:pt>
    <dgm:pt modelId="{5641D748-6E9C-4B94-8660-94B3C44401B2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sz="2100" b="1">
              <a:sym typeface="+mn-ea"/>
            </a:rPr>
            <a:t>Multitenancy</a:t>
          </a:r>
          <a:endParaRPr lang="en-ID" sz="2100"/>
        </a:p>
      </dgm:t>
    </dgm:pt>
    <dgm:pt modelId="{6BF04127-F2AA-432E-BB28-2AE476B9D5EF}" type="parTrans" cxnId="{98F56FCD-50D4-4C00-B3E2-8BD64B357BD3}">
      <dgm:prSet/>
      <dgm:spPr/>
    </dgm:pt>
    <dgm:pt modelId="{59165949-48E0-4097-AD76-40FA6681BFEB}" type="sibTrans" cxnId="{98F56FCD-50D4-4C00-B3E2-8BD64B357BD3}">
      <dgm:prSet/>
      <dgm:spPr/>
    </dgm:pt>
    <dgm:pt modelId="{44551D49-1E72-4805-9A25-03F7A8F1A1A4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sz="2100" b="1">
              <a:solidFill>
                <a:schemeClr val="tx1"/>
              </a:solidFill>
            </a:rPr>
            <a:t>Security</a:t>
          </a:r>
        </a:p>
      </dgm:t>
    </dgm:pt>
    <dgm:pt modelId="{B72B2881-6772-4DC0-A6FF-2FA20C889A43}" type="parTrans" cxnId="{918B0FBF-9872-4EE2-8014-42D62C20F71C}">
      <dgm:prSet/>
      <dgm:spPr/>
    </dgm:pt>
    <dgm:pt modelId="{72A69BA8-1153-4EEF-82B7-9BF08CF97435}" type="sibTrans" cxnId="{918B0FBF-9872-4EE2-8014-42D62C20F71C}">
      <dgm:prSet/>
      <dgm:spPr/>
    </dgm:pt>
    <dgm:pt modelId="{3A7F9EC1-1E1D-4635-9FE8-77E887B7F690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sz="1600" b="1">
              <a:solidFill>
                <a:schemeClr val="tx1"/>
              </a:solidFill>
            </a:rPr>
            <a:t>(Oauth2, APIkey, Basic Auth)</a:t>
          </a:r>
          <a:endParaRPr lang="en-ID" sz="1800" b="1">
            <a:solidFill>
              <a:schemeClr val="tx1"/>
            </a:solidFill>
          </a:endParaRPr>
        </a:p>
      </dgm:t>
    </dgm:pt>
    <dgm:pt modelId="{45F31321-E325-4B45-8E0B-E487029A825D}" type="parTrans" cxnId="{524817CA-BCB0-49E3-AA68-ED186151078B}">
      <dgm:prSet/>
      <dgm:spPr/>
    </dgm:pt>
    <dgm:pt modelId="{B283DE76-A301-4267-8964-A93BB56453EB}" type="sibTrans" cxnId="{524817CA-BCB0-49E3-AA68-ED186151078B}">
      <dgm:prSet/>
      <dgm:spPr/>
    </dgm:pt>
    <dgm:pt modelId="{697F6679-0F01-4266-AFF1-8A1EEB85A022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sz="2100" b="1">
              <a:solidFill>
                <a:schemeClr val="tx1"/>
              </a:solidFill>
            </a:rPr>
            <a:t>Rate and Throttling</a:t>
          </a:r>
          <a:endParaRPr lang="en-ID" sz="2100" b="1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624F0F91-E63A-41E0-9457-6036A8A76A6B}" type="parTrans" cxnId="{8D36C773-BCD0-4E22-B70A-E122B1BDA17D}">
      <dgm:prSet/>
      <dgm:spPr/>
    </dgm:pt>
    <dgm:pt modelId="{246A12BD-6B6D-490E-BCF1-471DDFA0EA15}" type="sibTrans" cxnId="{8D36C773-BCD0-4E22-B70A-E122B1BDA17D}">
      <dgm:prSet/>
      <dgm:spPr/>
    </dgm:pt>
    <dgm:pt modelId="{3ECC42B4-0977-4B42-AF16-958267499E1B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sz="2100">
              <a:solidFill>
                <a:schemeClr val="bg1">
                  <a:lumMod val="50000"/>
                </a:schemeClr>
              </a:solidFill>
              <a:sym typeface="+mn-ea"/>
            </a:rPr>
            <a:t>Documentation</a:t>
          </a:r>
          <a:endParaRPr lang="en-US" sz="2100">
            <a:solidFill>
              <a:schemeClr val="bg1">
                <a:lumMod val="50000"/>
              </a:schemeClr>
            </a:solidFill>
          </a:endParaRPr>
        </a:p>
      </dgm:t>
    </dgm:pt>
    <dgm:pt modelId="{17186D28-52FD-435A-A8BE-3B6550BF23FE}" type="parTrans" cxnId="{B9D3E478-AD65-4603-A4F2-EB392058B86C}">
      <dgm:prSet/>
      <dgm:spPr/>
    </dgm:pt>
    <dgm:pt modelId="{60262EC5-935E-42D8-BD20-581E7B690F9D}" type="sibTrans" cxnId="{B9D3E478-AD65-4603-A4F2-EB392058B86C}">
      <dgm:prSet/>
      <dgm:spPr/>
    </dgm:pt>
    <dgm:pt modelId="{FCE78528-E846-404B-B316-FE9C5A4AEFA3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sz="2100">
              <a:solidFill>
                <a:schemeClr val="bg1">
                  <a:lumMod val="50000"/>
                </a:schemeClr>
              </a:solidFill>
            </a:rPr>
            <a:t>Mediation</a:t>
          </a:r>
          <a:endParaRPr lang="en-ID" sz="2100">
            <a:solidFill>
              <a:schemeClr val="bg1">
                <a:lumMod val="50000"/>
              </a:schemeClr>
            </a:solidFill>
          </a:endParaRPr>
        </a:p>
      </dgm:t>
    </dgm:pt>
    <dgm:pt modelId="{690E14DD-EDE2-4B1D-B300-845EEF153F5A}" type="parTrans" cxnId="{5B82B7E0-47E2-4810-888F-C787F1E36D9C}">
      <dgm:prSet/>
      <dgm:spPr/>
    </dgm:pt>
    <dgm:pt modelId="{BAD66CFD-C50F-47F6-B570-C7029F8B4FC3}" type="sibTrans" cxnId="{5B82B7E0-47E2-4810-888F-C787F1E36D9C}">
      <dgm:prSet/>
      <dgm:spPr/>
    </dgm:pt>
    <dgm:pt modelId="{9817288A-1B5F-47C1-9E21-906D62814236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sz="2100">
              <a:solidFill>
                <a:schemeClr val="bg1">
                  <a:lumMod val="50000"/>
                </a:schemeClr>
              </a:solidFill>
            </a:rPr>
            <a:t>Analytics</a:t>
          </a:r>
        </a:p>
      </dgm:t>
    </dgm:pt>
    <dgm:pt modelId="{9E4B58A8-6F8B-4AF3-B137-48EC3A183F43}" type="parTrans" cxnId="{B2585724-B4B6-411F-A088-25448FD48FB9}">
      <dgm:prSet/>
      <dgm:spPr/>
    </dgm:pt>
    <dgm:pt modelId="{3AB122D4-E7FB-4DBB-B394-D63E3D7C775E}" type="sibTrans" cxnId="{B2585724-B4B6-411F-A088-25448FD48FB9}">
      <dgm:prSet/>
      <dgm:spPr/>
    </dgm:pt>
    <dgm:pt modelId="{A484B16A-D33B-49BA-80C2-13C962B6C989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200" b="1">
              <a:solidFill>
                <a:schemeClr val="tx1"/>
              </a:solidFill>
            </a:rPr>
            <a:t>ETL </a:t>
          </a:r>
          <a:r>
            <a:rPr lang="en-US" sz="1400" b="1">
              <a:solidFill>
                <a:schemeClr val="tx1"/>
              </a:solidFill>
            </a:rPr>
            <a:t>(Export, Transform, Load)</a:t>
          </a:r>
        </a:p>
      </dgm:t>
    </dgm:pt>
    <dgm:pt modelId="{57CF6C04-37F5-4AE7-BD5A-88A90D22B7DF}" type="parTrans" cxnId="{420A8C7B-2B14-4E45-842F-897EC6CC140B}">
      <dgm:prSet/>
      <dgm:spPr/>
      <dgm:t>
        <a:bodyPr/>
        <a:lstStyle/>
        <a:p>
          <a:endParaRPr lang="en-US"/>
        </a:p>
      </dgm:t>
    </dgm:pt>
    <dgm:pt modelId="{A5EBB2B7-A37E-4898-A92E-017C79366253}" type="sibTrans" cxnId="{420A8C7B-2B14-4E45-842F-897EC6CC140B}">
      <dgm:prSet/>
      <dgm:spPr/>
      <dgm:t>
        <a:bodyPr/>
        <a:lstStyle/>
        <a:p>
          <a:endParaRPr lang="en-US"/>
        </a:p>
      </dgm:t>
    </dgm:pt>
    <dgm:pt modelId="{3FE43A09-7FA9-430A-9A2C-BD8BB8A3FABC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>
              <a:solidFill>
                <a:schemeClr val="tx1"/>
              </a:solidFill>
            </a:rPr>
            <a:t>Multi Source</a:t>
          </a:r>
          <a:endParaRPr lang="en-ID">
            <a:solidFill>
              <a:schemeClr val="tx1"/>
            </a:solidFill>
          </a:endParaRPr>
        </a:p>
      </dgm:t>
    </dgm:pt>
    <dgm:pt modelId="{681C8A90-C430-46FD-B21C-339809E07A93}" type="parTrans" cxnId="{20982AFC-6A84-4807-9604-36A5F7A31820}">
      <dgm:prSet/>
      <dgm:spPr/>
      <dgm:t>
        <a:bodyPr/>
        <a:lstStyle/>
        <a:p>
          <a:endParaRPr lang="en-US"/>
        </a:p>
      </dgm:t>
    </dgm:pt>
    <dgm:pt modelId="{65E243BC-A999-421C-8C58-849682F62438}" type="sibTrans" cxnId="{20982AFC-6A84-4807-9604-36A5F7A31820}">
      <dgm:prSet/>
      <dgm:spPr/>
      <dgm:t>
        <a:bodyPr/>
        <a:lstStyle/>
        <a:p>
          <a:endParaRPr lang="en-US"/>
        </a:p>
      </dgm:t>
    </dgm:pt>
    <dgm:pt modelId="{A44E6AE6-D6E0-4160-8FFB-876674045824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>
              <a:solidFill>
                <a:schemeClr val="tx1"/>
              </a:solidFill>
            </a:rPr>
            <a:t>Data Cleansing</a:t>
          </a:r>
          <a:endParaRPr lang="en-ID">
            <a:solidFill>
              <a:schemeClr val="tx1"/>
            </a:solidFill>
          </a:endParaRPr>
        </a:p>
      </dgm:t>
    </dgm:pt>
    <dgm:pt modelId="{128DF80D-B73E-4525-9BC0-425DBEA9D200}" type="parTrans" cxnId="{01902FD2-E848-4D21-8324-C363A238E29A}">
      <dgm:prSet/>
      <dgm:spPr/>
    </dgm:pt>
    <dgm:pt modelId="{E2928FE7-CCE3-4A18-B7BD-F9BA811EC462}" type="sibTrans" cxnId="{01902FD2-E848-4D21-8324-C363A238E29A}">
      <dgm:prSet/>
      <dgm:spPr/>
    </dgm:pt>
    <dgm:pt modelId="{0BB669B2-DDB5-4F84-B297-F6BA72268768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>
              <a:solidFill>
                <a:schemeClr val="tx1"/>
              </a:solidFill>
            </a:rPr>
            <a:t>Data Correlation</a:t>
          </a:r>
          <a:endParaRPr lang="en-ID">
            <a:solidFill>
              <a:schemeClr val="tx1"/>
            </a:solidFill>
          </a:endParaRPr>
        </a:p>
      </dgm:t>
    </dgm:pt>
    <dgm:pt modelId="{0F7576BC-B422-4DB2-A6F2-AD21571E9AAE}" type="parTrans" cxnId="{09B8C2BC-4DFD-488F-AAD3-CFDAD076C823}">
      <dgm:prSet/>
      <dgm:spPr/>
    </dgm:pt>
    <dgm:pt modelId="{76A5D0BC-8577-4339-987F-CCE9C4342B75}" type="sibTrans" cxnId="{09B8C2BC-4DFD-488F-AAD3-CFDAD076C823}">
      <dgm:prSet/>
      <dgm:spPr/>
    </dgm:pt>
    <dgm:pt modelId="{8D13DB5A-2E6B-4277-BE17-D9DE6369EE26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>
              <a:solidFill>
                <a:schemeClr val="tx1"/>
              </a:solidFill>
            </a:rPr>
            <a:t>Data Enrichment</a:t>
          </a:r>
          <a:endParaRPr lang="en-ID">
            <a:solidFill>
              <a:schemeClr val="tx1"/>
            </a:solidFill>
          </a:endParaRPr>
        </a:p>
      </dgm:t>
    </dgm:pt>
    <dgm:pt modelId="{A7087CDA-EDC0-45F1-84BB-8F64D2030551}" type="parTrans" cxnId="{645877D3-A924-4F9B-85AB-882A3E970396}">
      <dgm:prSet/>
      <dgm:spPr/>
    </dgm:pt>
    <dgm:pt modelId="{E52472D9-4D29-40B9-99D4-035735400BAB}" type="sibTrans" cxnId="{645877D3-A924-4F9B-85AB-882A3E970396}">
      <dgm:prSet/>
      <dgm:spPr/>
    </dgm:pt>
    <dgm:pt modelId="{2A104B9B-E458-414C-B91F-47820F333772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>
              <a:solidFill>
                <a:schemeClr val="tx1"/>
              </a:solidFill>
            </a:rPr>
            <a:t>Data Transformation</a:t>
          </a:r>
        </a:p>
      </dgm:t>
    </dgm:pt>
    <dgm:pt modelId="{59FDF950-9912-4B7D-BBC1-3C2692AC0931}" type="parTrans" cxnId="{E47FBB05-D3F7-41DB-9523-936223F918B7}">
      <dgm:prSet/>
      <dgm:spPr/>
    </dgm:pt>
    <dgm:pt modelId="{A3B16747-4C6D-4A75-9A6E-65703B0B2B22}" type="sibTrans" cxnId="{E47FBB05-D3F7-41DB-9523-936223F918B7}">
      <dgm:prSet/>
      <dgm:spPr/>
    </dgm:pt>
    <dgm:pt modelId="{7CF2E237-A323-4932-9A99-5C3801C407F7}" type="pres">
      <dgm:prSet presAssocID="{49F218E0-E72F-4FB4-B861-C83F0E35F934}" presName="Name0" presStyleCnt="0">
        <dgm:presLayoutVars>
          <dgm:dir/>
          <dgm:animLvl val="lvl"/>
          <dgm:resizeHandles val="exact"/>
        </dgm:presLayoutVars>
      </dgm:prSet>
      <dgm:spPr/>
    </dgm:pt>
    <dgm:pt modelId="{600174B3-3EC6-4ED8-9A64-BCC193972B36}" type="pres">
      <dgm:prSet presAssocID="{17264811-B842-45CA-8023-890707C56826}" presName="composite" presStyleCnt="0"/>
      <dgm:spPr/>
    </dgm:pt>
    <dgm:pt modelId="{27C3B081-C62D-4789-ACCC-6B5C4C4AC593}" type="pres">
      <dgm:prSet presAssocID="{17264811-B842-45CA-8023-890707C5682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EF7A3F2B-0DDF-464D-BB82-2FD9B2735E45}" type="pres">
      <dgm:prSet presAssocID="{17264811-B842-45CA-8023-890707C56826}" presName="desTx" presStyleLbl="alignAccFollowNode1" presStyleIdx="0" presStyleCnt="3">
        <dgm:presLayoutVars>
          <dgm:bulletEnabled val="1"/>
        </dgm:presLayoutVars>
      </dgm:prSet>
      <dgm:spPr/>
    </dgm:pt>
    <dgm:pt modelId="{74BFF946-DBE8-4C9C-BE94-FFDC86C27C98}" type="pres">
      <dgm:prSet presAssocID="{ABC69D63-56ED-48ED-9346-231F6A6139BF}" presName="space" presStyleCnt="0"/>
      <dgm:spPr/>
    </dgm:pt>
    <dgm:pt modelId="{F09E7C67-D483-4458-8932-ED733A6AD0BE}" type="pres">
      <dgm:prSet presAssocID="{1E2CC1A7-EE79-4C18-A179-CE42EF3B3F4A}" presName="composite" presStyleCnt="0"/>
      <dgm:spPr/>
    </dgm:pt>
    <dgm:pt modelId="{F8668B23-714E-4127-97FC-1CD6337621BE}" type="pres">
      <dgm:prSet presAssocID="{1E2CC1A7-EE79-4C18-A179-CE42EF3B3F4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BD11FAB-8B7F-4F8A-8171-934118D8A205}" type="pres">
      <dgm:prSet presAssocID="{1E2CC1A7-EE79-4C18-A179-CE42EF3B3F4A}" presName="desTx" presStyleLbl="alignAccFollowNode1" presStyleIdx="1" presStyleCnt="3">
        <dgm:presLayoutVars>
          <dgm:bulletEnabled val="1"/>
        </dgm:presLayoutVars>
      </dgm:prSet>
      <dgm:spPr/>
    </dgm:pt>
    <dgm:pt modelId="{D35F3378-C772-4716-BE81-93512F9BEC82}" type="pres">
      <dgm:prSet presAssocID="{1BAAE311-27E8-4383-9AB4-C15DA1D4E64A}" presName="space" presStyleCnt="0"/>
      <dgm:spPr/>
    </dgm:pt>
    <dgm:pt modelId="{AF734243-87E9-4C66-B7B8-A3E0E4E6C1E3}" type="pres">
      <dgm:prSet presAssocID="{A484B16A-D33B-49BA-80C2-13C962B6C989}" presName="composite" presStyleCnt="0"/>
      <dgm:spPr/>
    </dgm:pt>
    <dgm:pt modelId="{85F0829B-F0D0-4040-B2D6-0D289700BD62}" type="pres">
      <dgm:prSet presAssocID="{A484B16A-D33B-49BA-80C2-13C962B6C989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E8B5376-0863-491C-83DC-52E304B5A1D3}" type="pres">
      <dgm:prSet presAssocID="{A484B16A-D33B-49BA-80C2-13C962B6C989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47FBB05-D3F7-41DB-9523-936223F918B7}" srcId="{A484B16A-D33B-49BA-80C2-13C962B6C989}" destId="{2A104B9B-E458-414C-B91F-47820F333772}" srcOrd="4" destOrd="0" parTransId="{59FDF950-9912-4B7D-BBC1-3C2692AC0931}" sibTransId="{A3B16747-4C6D-4A75-9A6E-65703B0B2B22}"/>
    <dgm:cxn modelId="{63531813-DF55-4717-9B61-2CA26B866250}" type="presOf" srcId="{A44E6AE6-D6E0-4160-8FFB-876674045824}" destId="{8E8B5376-0863-491C-83DC-52E304B5A1D3}" srcOrd="0" destOrd="1" presId="urn:microsoft.com/office/officeart/2005/8/layout/hList1"/>
    <dgm:cxn modelId="{4D2FEB19-D71E-4285-A934-6DD3287BCD99}" type="presOf" srcId="{3A7F9EC1-1E1D-4635-9FE8-77E887B7F690}" destId="{DBD11FAB-8B7F-4F8A-8171-934118D8A205}" srcOrd="0" destOrd="3" presId="urn:microsoft.com/office/officeart/2005/8/layout/hList1"/>
    <dgm:cxn modelId="{94E9291E-F38E-4F2C-8EEF-A4EE115CDD24}" type="presOf" srcId="{2A104B9B-E458-414C-B91F-47820F333772}" destId="{8E8B5376-0863-491C-83DC-52E304B5A1D3}" srcOrd="0" destOrd="4" presId="urn:microsoft.com/office/officeart/2005/8/layout/hList1"/>
    <dgm:cxn modelId="{3D791921-E46B-4627-8BFA-AD2B58673E6B}" type="presOf" srcId="{B7F7FBAA-F9B4-4AA9-945F-79258FD530B6}" destId="{EF7A3F2B-0DDF-464D-BB82-2FD9B2735E45}" srcOrd="0" destOrd="1" presId="urn:microsoft.com/office/officeart/2005/8/layout/hList1"/>
    <dgm:cxn modelId="{B2585724-B4B6-411F-A088-25448FD48FB9}" srcId="{1E2CC1A7-EE79-4C18-A179-CE42EF3B3F4A}" destId="{9817288A-1B5F-47C1-9E21-906D62814236}" srcOrd="6" destOrd="0" parTransId="{9E4B58A8-6F8B-4AF3-B137-48EC3A183F43}" sibTransId="{3AB122D4-E7FB-4DBB-B394-D63E3D7C775E}"/>
    <dgm:cxn modelId="{2EC7A32F-E097-4A2C-B70C-14F8B8E7F1E7}" type="presOf" srcId="{2D0492C0-9469-4917-8700-47ED74086530}" destId="{EF7A3F2B-0DDF-464D-BB82-2FD9B2735E45}" srcOrd="0" destOrd="2" presId="urn:microsoft.com/office/officeart/2005/8/layout/hList1"/>
    <dgm:cxn modelId="{400F9431-F0A6-487D-A577-9E56E163D8D0}" srcId="{49F218E0-E72F-4FB4-B861-C83F0E35F934}" destId="{1E2CC1A7-EE79-4C18-A179-CE42EF3B3F4A}" srcOrd="1" destOrd="0" parTransId="{4420C36B-7FD0-41F4-845A-9000C47B4900}" sibTransId="{1BAAE311-27E8-4383-9AB4-C15DA1D4E64A}"/>
    <dgm:cxn modelId="{C69BDE34-3030-4CCE-B6E1-9A80FB81143A}" type="presOf" srcId="{99B048AD-4207-4FBF-AC96-32E95F737103}" destId="{DBD11FAB-8B7F-4F8A-8171-934118D8A205}" srcOrd="0" destOrd="0" presId="urn:microsoft.com/office/officeart/2005/8/layout/hList1"/>
    <dgm:cxn modelId="{FBB00335-5C2F-4593-B2DA-9B5D2E899997}" type="presOf" srcId="{3FE43A09-7FA9-430A-9A2C-BD8BB8A3FABC}" destId="{8E8B5376-0863-491C-83DC-52E304B5A1D3}" srcOrd="0" destOrd="0" presId="urn:microsoft.com/office/officeart/2005/8/layout/hList1"/>
    <dgm:cxn modelId="{09188C37-3DF8-4E69-A7C9-A727D4A293BA}" type="presOf" srcId="{A484B16A-D33B-49BA-80C2-13C962B6C989}" destId="{85F0829B-F0D0-4040-B2D6-0D289700BD62}" srcOrd="0" destOrd="0" presId="urn:microsoft.com/office/officeart/2005/8/layout/hList1"/>
    <dgm:cxn modelId="{6B9C973D-5F74-456C-B972-C72056272F69}" srcId="{17264811-B842-45CA-8023-890707C56826}" destId="{7913D8D9-86E5-411B-97D2-45167856FBA3}" srcOrd="5" destOrd="0" parTransId="{F3F2CDC4-E6B3-4470-B181-58E4F7ABA793}" sibTransId="{95BCDD1F-A659-4C05-8D85-F6623FD75A14}"/>
    <dgm:cxn modelId="{E781EE49-4580-404B-9DF5-11CF060039E2}" srcId="{1E2CC1A7-EE79-4C18-A179-CE42EF3B3F4A}" destId="{99B048AD-4207-4FBF-AC96-32E95F737103}" srcOrd="0" destOrd="0" parTransId="{51D632FF-BB4F-4E18-882E-B48E55588B8F}" sibTransId="{FF53DED4-9E89-47A5-A21C-6C2BA42171BF}"/>
    <dgm:cxn modelId="{53CACF4B-17B2-40F3-93EC-4B8A76C4C266}" type="presOf" srcId="{0BB669B2-DDB5-4F84-B297-F6BA72268768}" destId="{8E8B5376-0863-491C-83DC-52E304B5A1D3}" srcOrd="0" destOrd="2" presId="urn:microsoft.com/office/officeart/2005/8/layout/hList1"/>
    <dgm:cxn modelId="{E7F75E4D-9155-43D1-A054-4BF3A175C7A7}" srcId="{3A04E1E2-A022-47CE-8997-EF18827AD0A2}" destId="{B7F7FBAA-F9B4-4AA9-945F-79258FD530B6}" srcOrd="0" destOrd="0" parTransId="{4DAE0510-025A-410E-94BE-EDC98E887FD3}" sibTransId="{76582140-7207-40D4-BFB3-4E8BC0C2503E}"/>
    <dgm:cxn modelId="{076A8258-152A-4B67-A3EC-BA1E17493CCB}" type="presOf" srcId="{17264811-B842-45CA-8023-890707C56826}" destId="{27C3B081-C62D-4789-ACCC-6B5C4C4AC593}" srcOrd="0" destOrd="0" presId="urn:microsoft.com/office/officeart/2005/8/layout/hList1"/>
    <dgm:cxn modelId="{48E74A59-E0F0-4039-99E0-8086E6FC1F2A}" type="presOf" srcId="{44551D49-1E72-4805-9A25-03F7A8F1A1A4}" destId="{DBD11FAB-8B7F-4F8A-8171-934118D8A205}" srcOrd="0" destOrd="2" presId="urn:microsoft.com/office/officeart/2005/8/layout/hList1"/>
    <dgm:cxn modelId="{FB86885B-96D6-42A3-8C86-A3467E470519}" type="presOf" srcId="{243AABB2-D3C4-498D-A2D6-0BA76FB0309E}" destId="{EF7A3F2B-0DDF-464D-BB82-2FD9B2735E45}" srcOrd="0" destOrd="4" presId="urn:microsoft.com/office/officeart/2005/8/layout/hList1"/>
    <dgm:cxn modelId="{4E2C4F5D-E0A9-424C-B849-3C1BA9482470}" type="presOf" srcId="{7913D8D9-86E5-411B-97D2-45167856FBA3}" destId="{EF7A3F2B-0DDF-464D-BB82-2FD9B2735E45}" srcOrd="0" destOrd="6" presId="urn:microsoft.com/office/officeart/2005/8/layout/hList1"/>
    <dgm:cxn modelId="{2A588A5F-9833-44CE-8A2A-A98DDBCDA4C5}" srcId="{17264811-B842-45CA-8023-890707C56826}" destId="{2D0492C0-9469-4917-8700-47ED74086530}" srcOrd="1" destOrd="0" parTransId="{6A5EF6D4-7751-4BFF-99B0-1A630DE8EBA8}" sibTransId="{DDE67E3D-18F7-4AA6-9DBB-7F91D6E5EED6}"/>
    <dgm:cxn modelId="{D77C8160-FB66-4E2D-8EFC-26F425B794E2}" type="presOf" srcId="{697F6679-0F01-4266-AFF1-8A1EEB85A022}" destId="{DBD11FAB-8B7F-4F8A-8171-934118D8A205}" srcOrd="0" destOrd="4" presId="urn:microsoft.com/office/officeart/2005/8/layout/hList1"/>
    <dgm:cxn modelId="{AB660A65-9E24-4950-981D-69DBC765265A}" srcId="{17264811-B842-45CA-8023-890707C56826}" destId="{243AABB2-D3C4-498D-A2D6-0BA76FB0309E}" srcOrd="3" destOrd="0" parTransId="{C6B0C6D0-D24F-4DBB-AA21-7EDCD7AE9506}" sibTransId="{38B52D63-9D34-47CE-AD93-E0259B5290A6}"/>
    <dgm:cxn modelId="{91BABB6E-76CC-4017-82CF-F052DA32D07A}" srcId="{17264811-B842-45CA-8023-890707C56826}" destId="{AF692C0B-E9A5-4D64-BB65-BC55E760C0A5}" srcOrd="2" destOrd="0" parTransId="{989500F4-0817-47BC-8161-40B6A6D32387}" sibTransId="{2993366C-38A3-4BA0-9D9B-7E00C15A934F}"/>
    <dgm:cxn modelId="{8D36C773-BCD0-4E22-B70A-E122B1BDA17D}" srcId="{1E2CC1A7-EE79-4C18-A179-CE42EF3B3F4A}" destId="{697F6679-0F01-4266-AFF1-8A1EEB85A022}" srcOrd="3" destOrd="0" parTransId="{624F0F91-E63A-41E0-9457-6036A8A76A6B}" sibTransId="{246A12BD-6B6D-490E-BCF1-471DDFA0EA15}"/>
    <dgm:cxn modelId="{B9D3E478-AD65-4603-A4F2-EB392058B86C}" srcId="{1E2CC1A7-EE79-4C18-A179-CE42EF3B3F4A}" destId="{3ECC42B4-0977-4B42-AF16-958267499E1B}" srcOrd="4" destOrd="0" parTransId="{17186D28-52FD-435A-A8BE-3B6550BF23FE}" sibTransId="{60262EC5-935E-42D8-BD20-581E7B690F9D}"/>
    <dgm:cxn modelId="{420A8C7B-2B14-4E45-842F-897EC6CC140B}" srcId="{49F218E0-E72F-4FB4-B861-C83F0E35F934}" destId="{A484B16A-D33B-49BA-80C2-13C962B6C989}" srcOrd="2" destOrd="0" parTransId="{57CF6C04-37F5-4AE7-BD5A-88A90D22B7DF}" sibTransId="{A5EBB2B7-A37E-4898-A92E-017C79366253}"/>
    <dgm:cxn modelId="{9E334F7E-5D08-4737-A835-92F88BC7E149}" type="presOf" srcId="{3A04E1E2-A022-47CE-8997-EF18827AD0A2}" destId="{EF7A3F2B-0DDF-464D-BB82-2FD9B2735E45}" srcOrd="0" destOrd="0" presId="urn:microsoft.com/office/officeart/2005/8/layout/hList1"/>
    <dgm:cxn modelId="{99720380-CDC8-4F93-B922-DC30C5DFC2E6}" srcId="{17264811-B842-45CA-8023-890707C56826}" destId="{3A04E1E2-A022-47CE-8997-EF18827AD0A2}" srcOrd="0" destOrd="0" parTransId="{27D8CDC7-1381-4175-B7BB-6022CF4D82E6}" sibTransId="{6093660C-20EB-4964-87F9-BCEC151AEF5F}"/>
    <dgm:cxn modelId="{A8B17595-0F39-458B-91F6-0DFD4AABF476}" type="presOf" srcId="{49F218E0-E72F-4FB4-B861-C83F0E35F934}" destId="{7CF2E237-A323-4932-9A99-5C3801C407F7}" srcOrd="0" destOrd="0" presId="urn:microsoft.com/office/officeart/2005/8/layout/hList1"/>
    <dgm:cxn modelId="{5FD7A8A9-F94D-4D0E-94CF-1A257357E399}" type="presOf" srcId="{AF692C0B-E9A5-4D64-BB65-BC55E760C0A5}" destId="{EF7A3F2B-0DDF-464D-BB82-2FD9B2735E45}" srcOrd="0" destOrd="3" presId="urn:microsoft.com/office/officeart/2005/8/layout/hList1"/>
    <dgm:cxn modelId="{11369AAB-3E58-4504-B5DC-96472E50A23D}" srcId="{17264811-B842-45CA-8023-890707C56826}" destId="{769B5306-3E6E-4942-B867-1B80D64D6182}" srcOrd="4" destOrd="0" parTransId="{0A9C01A4-D0DA-4E4C-B3F5-E8D82460240E}" sibTransId="{FD74683D-47FA-4C36-9134-1F74C1294804}"/>
    <dgm:cxn modelId="{C330A5AC-8193-4624-BEB8-55B2B7226EBD}" type="presOf" srcId="{9817288A-1B5F-47C1-9E21-906D62814236}" destId="{DBD11FAB-8B7F-4F8A-8171-934118D8A205}" srcOrd="0" destOrd="7" presId="urn:microsoft.com/office/officeart/2005/8/layout/hList1"/>
    <dgm:cxn modelId="{CC4139BA-5BAB-4F0F-B203-437411F3EFFB}" type="presOf" srcId="{5641D748-6E9C-4B94-8660-94B3C44401B2}" destId="{DBD11FAB-8B7F-4F8A-8171-934118D8A205}" srcOrd="0" destOrd="1" presId="urn:microsoft.com/office/officeart/2005/8/layout/hList1"/>
    <dgm:cxn modelId="{09B8C2BC-4DFD-488F-AAD3-CFDAD076C823}" srcId="{A484B16A-D33B-49BA-80C2-13C962B6C989}" destId="{0BB669B2-DDB5-4F84-B297-F6BA72268768}" srcOrd="2" destOrd="0" parTransId="{0F7576BC-B422-4DB2-A6F2-AD21571E9AAE}" sibTransId="{76A5D0BC-8577-4339-987F-CCE9C4342B75}"/>
    <dgm:cxn modelId="{918B0FBF-9872-4EE2-8014-42D62C20F71C}" srcId="{1E2CC1A7-EE79-4C18-A179-CE42EF3B3F4A}" destId="{44551D49-1E72-4805-9A25-03F7A8F1A1A4}" srcOrd="2" destOrd="0" parTransId="{B72B2881-6772-4DC0-A6FF-2FA20C889A43}" sibTransId="{72A69BA8-1153-4EEF-82B7-9BF08CF97435}"/>
    <dgm:cxn modelId="{722ADDC4-8CFD-4036-9865-363F26AAE7E2}" type="presOf" srcId="{8D13DB5A-2E6B-4277-BE17-D9DE6369EE26}" destId="{8E8B5376-0863-491C-83DC-52E304B5A1D3}" srcOrd="0" destOrd="3" presId="urn:microsoft.com/office/officeart/2005/8/layout/hList1"/>
    <dgm:cxn modelId="{524817CA-BCB0-49E3-AA68-ED186151078B}" srcId="{44551D49-1E72-4805-9A25-03F7A8F1A1A4}" destId="{3A7F9EC1-1E1D-4635-9FE8-77E887B7F690}" srcOrd="0" destOrd="0" parTransId="{45F31321-E325-4B45-8E0B-E487029A825D}" sibTransId="{B283DE76-A301-4267-8964-A93BB56453EB}"/>
    <dgm:cxn modelId="{98F56FCD-50D4-4C00-B3E2-8BD64B357BD3}" srcId="{1E2CC1A7-EE79-4C18-A179-CE42EF3B3F4A}" destId="{5641D748-6E9C-4B94-8660-94B3C44401B2}" srcOrd="1" destOrd="0" parTransId="{6BF04127-F2AA-432E-BB28-2AE476B9D5EF}" sibTransId="{59165949-48E0-4097-AD76-40FA6681BFEB}"/>
    <dgm:cxn modelId="{01902FD2-E848-4D21-8324-C363A238E29A}" srcId="{A484B16A-D33B-49BA-80C2-13C962B6C989}" destId="{A44E6AE6-D6E0-4160-8FFB-876674045824}" srcOrd="1" destOrd="0" parTransId="{128DF80D-B73E-4525-9BC0-425DBEA9D200}" sibTransId="{E2928FE7-CCE3-4A18-B7BD-F9BA811EC462}"/>
    <dgm:cxn modelId="{645877D3-A924-4F9B-85AB-882A3E970396}" srcId="{A484B16A-D33B-49BA-80C2-13C962B6C989}" destId="{8D13DB5A-2E6B-4277-BE17-D9DE6369EE26}" srcOrd="3" destOrd="0" parTransId="{A7087CDA-EDC0-45F1-84BB-8F64D2030551}" sibTransId="{E52472D9-4D29-40B9-99D4-035735400BAB}"/>
    <dgm:cxn modelId="{E28C40DE-6D22-4D2F-AD15-6505675C844B}" type="presOf" srcId="{769B5306-3E6E-4942-B867-1B80D64D6182}" destId="{EF7A3F2B-0DDF-464D-BB82-2FD9B2735E45}" srcOrd="0" destOrd="5" presId="urn:microsoft.com/office/officeart/2005/8/layout/hList1"/>
    <dgm:cxn modelId="{E17429E0-61D6-4A35-9F27-7AFBF8FABF06}" type="presOf" srcId="{1E2CC1A7-EE79-4C18-A179-CE42EF3B3F4A}" destId="{F8668B23-714E-4127-97FC-1CD6337621BE}" srcOrd="0" destOrd="0" presId="urn:microsoft.com/office/officeart/2005/8/layout/hList1"/>
    <dgm:cxn modelId="{5B82B7E0-47E2-4810-888F-C787F1E36D9C}" srcId="{1E2CC1A7-EE79-4C18-A179-CE42EF3B3F4A}" destId="{FCE78528-E846-404B-B316-FE9C5A4AEFA3}" srcOrd="5" destOrd="0" parTransId="{690E14DD-EDE2-4B1D-B300-845EEF153F5A}" sibTransId="{BAD66CFD-C50F-47F6-B570-C7029F8B4FC3}"/>
    <dgm:cxn modelId="{149E65F9-5753-41E6-AD88-27A872C66935}" type="presOf" srcId="{FCE78528-E846-404B-B316-FE9C5A4AEFA3}" destId="{DBD11FAB-8B7F-4F8A-8171-934118D8A205}" srcOrd="0" destOrd="6" presId="urn:microsoft.com/office/officeart/2005/8/layout/hList1"/>
    <dgm:cxn modelId="{20982AFC-6A84-4807-9604-36A5F7A31820}" srcId="{A484B16A-D33B-49BA-80C2-13C962B6C989}" destId="{3FE43A09-7FA9-430A-9A2C-BD8BB8A3FABC}" srcOrd="0" destOrd="0" parTransId="{681C8A90-C430-46FD-B21C-339809E07A93}" sibTransId="{65E243BC-A999-421C-8C58-849682F62438}"/>
    <dgm:cxn modelId="{47956BFE-8372-4031-BCEE-F9926A9EB467}" srcId="{49F218E0-E72F-4FB4-B861-C83F0E35F934}" destId="{17264811-B842-45CA-8023-890707C56826}" srcOrd="0" destOrd="0" parTransId="{A109D010-9885-4F8F-B8E9-E2C717658764}" sibTransId="{ABC69D63-56ED-48ED-9346-231F6A6139BF}"/>
    <dgm:cxn modelId="{2DFDD7FF-B365-4930-B41C-46700BEA4F87}" type="presOf" srcId="{3ECC42B4-0977-4B42-AF16-958267499E1B}" destId="{DBD11FAB-8B7F-4F8A-8171-934118D8A205}" srcOrd="0" destOrd="5" presId="urn:microsoft.com/office/officeart/2005/8/layout/hList1"/>
    <dgm:cxn modelId="{CFCA4810-1B4A-49A9-8B13-7FEC373E1BED}" type="presParOf" srcId="{7CF2E237-A323-4932-9A99-5C3801C407F7}" destId="{600174B3-3EC6-4ED8-9A64-BCC193972B36}" srcOrd="0" destOrd="0" presId="urn:microsoft.com/office/officeart/2005/8/layout/hList1"/>
    <dgm:cxn modelId="{007E765E-8B54-41E0-B431-3D05969F62A9}" type="presParOf" srcId="{600174B3-3EC6-4ED8-9A64-BCC193972B36}" destId="{27C3B081-C62D-4789-ACCC-6B5C4C4AC593}" srcOrd="0" destOrd="0" presId="urn:microsoft.com/office/officeart/2005/8/layout/hList1"/>
    <dgm:cxn modelId="{A534BAF6-5AF0-4A84-B0E5-675AD7BB3A6F}" type="presParOf" srcId="{600174B3-3EC6-4ED8-9A64-BCC193972B36}" destId="{EF7A3F2B-0DDF-464D-BB82-2FD9B2735E45}" srcOrd="1" destOrd="0" presId="urn:microsoft.com/office/officeart/2005/8/layout/hList1"/>
    <dgm:cxn modelId="{81A450EF-7447-440E-8CE4-DC3197270A98}" type="presParOf" srcId="{7CF2E237-A323-4932-9A99-5C3801C407F7}" destId="{74BFF946-DBE8-4C9C-BE94-FFDC86C27C98}" srcOrd="1" destOrd="0" presId="urn:microsoft.com/office/officeart/2005/8/layout/hList1"/>
    <dgm:cxn modelId="{72767D7E-3790-4BA4-9D1E-D314AC689A2E}" type="presParOf" srcId="{7CF2E237-A323-4932-9A99-5C3801C407F7}" destId="{F09E7C67-D483-4458-8932-ED733A6AD0BE}" srcOrd="2" destOrd="0" presId="urn:microsoft.com/office/officeart/2005/8/layout/hList1"/>
    <dgm:cxn modelId="{08FE4490-B309-4DF7-B1F3-7C81A5DD7BE6}" type="presParOf" srcId="{F09E7C67-D483-4458-8932-ED733A6AD0BE}" destId="{F8668B23-714E-4127-97FC-1CD6337621BE}" srcOrd="0" destOrd="0" presId="urn:microsoft.com/office/officeart/2005/8/layout/hList1"/>
    <dgm:cxn modelId="{D7ADBFF0-9A7B-4184-8186-9FB59936596C}" type="presParOf" srcId="{F09E7C67-D483-4458-8932-ED733A6AD0BE}" destId="{DBD11FAB-8B7F-4F8A-8171-934118D8A205}" srcOrd="1" destOrd="0" presId="urn:microsoft.com/office/officeart/2005/8/layout/hList1"/>
    <dgm:cxn modelId="{22245A31-6232-4453-980D-72F528789CDF}" type="presParOf" srcId="{7CF2E237-A323-4932-9A99-5C3801C407F7}" destId="{D35F3378-C772-4716-BE81-93512F9BEC82}" srcOrd="3" destOrd="0" presId="urn:microsoft.com/office/officeart/2005/8/layout/hList1"/>
    <dgm:cxn modelId="{E8F93CF3-EAE5-4A27-B22B-AE1EF62FFE24}" type="presParOf" srcId="{7CF2E237-A323-4932-9A99-5C3801C407F7}" destId="{AF734243-87E9-4C66-B7B8-A3E0E4E6C1E3}" srcOrd="4" destOrd="0" presId="urn:microsoft.com/office/officeart/2005/8/layout/hList1"/>
    <dgm:cxn modelId="{E589A6C3-DD43-4BC6-A287-2DF9FD9859D6}" type="presParOf" srcId="{AF734243-87E9-4C66-B7B8-A3E0E4E6C1E3}" destId="{85F0829B-F0D0-4040-B2D6-0D289700BD62}" srcOrd="0" destOrd="0" presId="urn:microsoft.com/office/officeart/2005/8/layout/hList1"/>
    <dgm:cxn modelId="{E57572FA-B401-441B-A133-A8F1057F4A09}" type="presParOf" srcId="{AF734243-87E9-4C66-B7B8-A3E0E4E6C1E3}" destId="{8E8B5376-0863-491C-83DC-52E304B5A1D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9767EC-45A5-4690-BD18-E11B67407D41}" type="doc">
      <dgm:prSet loTypeId="urn:microsoft.com/office/officeart/2005/8/layout/default#1" loCatId="list" qsTypeId="urn:microsoft.com/office/officeart/2005/8/quickstyle/simple3#3" qsCatId="simple" csTypeId="urn:microsoft.com/office/officeart/2005/8/colors/accent1_2#3" csCatId="accent1" phldr="0"/>
      <dgm:spPr/>
      <dgm:t>
        <a:bodyPr/>
        <a:lstStyle/>
        <a:p>
          <a:endParaRPr lang="en-US"/>
        </a:p>
      </dgm:t>
    </dgm:pt>
    <dgm:pt modelId="{9B6BB80D-CE45-4175-8E2D-4905C0D010CD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b="1"/>
            <a:t>Data-sources</a:t>
          </a:r>
        </a:p>
      </dgm:t>
    </dgm:pt>
    <dgm:pt modelId="{BB1D02B8-EBBE-4750-81F7-841715D8CAD2}" type="parTrans" cxnId="{790B0035-6BE1-4993-A302-B9D8CFAFBBE7}">
      <dgm:prSet/>
      <dgm:spPr/>
      <dgm:t>
        <a:bodyPr/>
        <a:lstStyle/>
        <a:p>
          <a:endParaRPr lang="en-US"/>
        </a:p>
      </dgm:t>
    </dgm:pt>
    <dgm:pt modelId="{59718BFC-7461-43EC-A70B-78CAAE8F9086}" type="sibTrans" cxnId="{790B0035-6BE1-4993-A302-B9D8CFAFBBE7}">
      <dgm:prSet/>
      <dgm:spPr/>
      <dgm:t>
        <a:bodyPr/>
        <a:lstStyle/>
        <a:p>
          <a:endParaRPr lang="en-US"/>
        </a:p>
      </dgm:t>
    </dgm:pt>
    <dgm:pt modelId="{4FA167C7-41CD-4946-9FE3-982B93A7A123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2800" b="1">
              <a:sym typeface="+mn-ea"/>
            </a:rPr>
            <a:t>D</a:t>
          </a:r>
          <a:r>
            <a:rPr lang="en-US" sz="2800" b="1">
              <a:sym typeface="+mn-ea"/>
            </a:rPr>
            <a:t>ata Service</a:t>
          </a:r>
          <a:endParaRPr lang="en-US" sz="2800" b="1"/>
        </a:p>
      </dgm:t>
    </dgm:pt>
    <dgm:pt modelId="{0FBEE49D-B4F4-4FDC-A0B8-82C9EAE8FC49}" type="parTrans" cxnId="{476A323E-F809-4C62-B51B-CC4E960215CB}">
      <dgm:prSet/>
      <dgm:spPr/>
      <dgm:t>
        <a:bodyPr/>
        <a:lstStyle/>
        <a:p>
          <a:endParaRPr lang="en-US"/>
        </a:p>
      </dgm:t>
    </dgm:pt>
    <dgm:pt modelId="{A5DEF5B1-D3B3-42ED-86C6-DE0BFE8F1D5E}" type="sibTrans" cxnId="{476A323E-F809-4C62-B51B-CC4E960215CB}">
      <dgm:prSet/>
      <dgm:spPr/>
      <dgm:t>
        <a:bodyPr/>
        <a:lstStyle/>
        <a:p>
          <a:endParaRPr lang="en-US"/>
        </a:p>
      </dgm:t>
    </dgm:pt>
    <dgm:pt modelId="{6263A432-66E8-42C0-87B1-FDFFB789EC9E}" type="pres">
      <dgm:prSet presAssocID="{A69767EC-45A5-4690-BD18-E11B67407D41}" presName="diagram" presStyleCnt="0">
        <dgm:presLayoutVars>
          <dgm:dir/>
          <dgm:resizeHandles val="exact"/>
        </dgm:presLayoutVars>
      </dgm:prSet>
      <dgm:spPr/>
    </dgm:pt>
    <dgm:pt modelId="{45BC76BB-AE4B-4A92-A58B-7E063DBD1E24}" type="pres">
      <dgm:prSet presAssocID="{9B6BB80D-CE45-4175-8E2D-4905C0D010CD}" presName="node" presStyleLbl="node1" presStyleIdx="0" presStyleCnt="2">
        <dgm:presLayoutVars>
          <dgm:bulletEnabled val="1"/>
        </dgm:presLayoutVars>
      </dgm:prSet>
      <dgm:spPr/>
    </dgm:pt>
    <dgm:pt modelId="{27FEB09D-0795-4328-AC3A-216994F3D6B6}" type="pres">
      <dgm:prSet presAssocID="{59718BFC-7461-43EC-A70B-78CAAE8F9086}" presName="sibTrans" presStyleCnt="0"/>
      <dgm:spPr/>
    </dgm:pt>
    <dgm:pt modelId="{847E901F-75F0-4307-BA30-D30DEFF4E488}" type="pres">
      <dgm:prSet presAssocID="{4FA167C7-41CD-4946-9FE3-982B93A7A123}" presName="node" presStyleLbl="node1" presStyleIdx="1" presStyleCnt="2">
        <dgm:presLayoutVars>
          <dgm:bulletEnabled val="1"/>
        </dgm:presLayoutVars>
      </dgm:prSet>
      <dgm:spPr/>
    </dgm:pt>
  </dgm:ptLst>
  <dgm:cxnLst>
    <dgm:cxn modelId="{D7ADB70D-DED7-4430-9E25-274ACDD74A3C}" type="presOf" srcId="{A69767EC-45A5-4690-BD18-E11B67407D41}" destId="{6263A432-66E8-42C0-87B1-FDFFB789EC9E}" srcOrd="0" destOrd="0" presId="urn:microsoft.com/office/officeart/2005/8/layout/default#1"/>
    <dgm:cxn modelId="{790B0035-6BE1-4993-A302-B9D8CFAFBBE7}" srcId="{A69767EC-45A5-4690-BD18-E11B67407D41}" destId="{9B6BB80D-CE45-4175-8E2D-4905C0D010CD}" srcOrd="0" destOrd="0" parTransId="{BB1D02B8-EBBE-4750-81F7-841715D8CAD2}" sibTransId="{59718BFC-7461-43EC-A70B-78CAAE8F9086}"/>
    <dgm:cxn modelId="{00304A38-CDB6-4C81-A55A-59D409CDE9C1}" type="presOf" srcId="{4FA167C7-41CD-4946-9FE3-982B93A7A123}" destId="{847E901F-75F0-4307-BA30-D30DEFF4E488}" srcOrd="0" destOrd="0" presId="urn:microsoft.com/office/officeart/2005/8/layout/default#1"/>
    <dgm:cxn modelId="{476A323E-F809-4C62-B51B-CC4E960215CB}" srcId="{A69767EC-45A5-4690-BD18-E11B67407D41}" destId="{4FA167C7-41CD-4946-9FE3-982B93A7A123}" srcOrd="1" destOrd="0" parTransId="{0FBEE49D-B4F4-4FDC-A0B8-82C9EAE8FC49}" sibTransId="{A5DEF5B1-D3B3-42ED-86C6-DE0BFE8F1D5E}"/>
    <dgm:cxn modelId="{CCFA6AEC-D536-4A75-B01A-EF246CE69E19}" type="presOf" srcId="{9B6BB80D-CE45-4175-8E2D-4905C0D010CD}" destId="{45BC76BB-AE4B-4A92-A58B-7E063DBD1E24}" srcOrd="0" destOrd="0" presId="urn:microsoft.com/office/officeart/2005/8/layout/default#1"/>
    <dgm:cxn modelId="{3CE2FBE5-D2ED-4BB0-8ED3-C0742917CE48}" type="presParOf" srcId="{6263A432-66E8-42C0-87B1-FDFFB789EC9E}" destId="{45BC76BB-AE4B-4A92-A58B-7E063DBD1E24}" srcOrd="0" destOrd="0" presId="urn:microsoft.com/office/officeart/2005/8/layout/default#1"/>
    <dgm:cxn modelId="{7C554FFF-09D1-473C-AAE3-728514F19C78}" type="presParOf" srcId="{6263A432-66E8-42C0-87B1-FDFFB789EC9E}" destId="{27FEB09D-0795-4328-AC3A-216994F3D6B6}" srcOrd="1" destOrd="0" presId="urn:microsoft.com/office/officeart/2005/8/layout/default#1"/>
    <dgm:cxn modelId="{9ADCD0F1-865C-4C13-9856-7CF4B45CAA0A}" type="presParOf" srcId="{6263A432-66E8-42C0-87B1-FDFFB789EC9E}" destId="{847E901F-75F0-4307-BA30-D30DEFF4E488}" srcOrd="2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01C80C4-3C37-4B06-AC2A-25F05322FDE0}" type="doc">
      <dgm:prSet loTypeId="urn:microsoft.com/office/officeart/2005/8/layout/list1#1" loCatId="list" qsTypeId="urn:microsoft.com/office/officeart/2005/8/quickstyle/simple3#4" qsCatId="simple" csTypeId="urn:microsoft.com/office/officeart/2005/8/colors/accent1_2#4" csCatId="accent1" phldr="0"/>
      <dgm:spPr/>
      <dgm:t>
        <a:bodyPr/>
        <a:lstStyle/>
        <a:p>
          <a:endParaRPr lang="en-US"/>
        </a:p>
      </dgm:t>
    </dgm:pt>
    <dgm:pt modelId="{79F64CC5-B0A0-473A-A647-A8DB6562D23B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/>
            <a:t>Portal Penyedia</a:t>
          </a:r>
        </a:p>
      </dgm:t>
    </dgm:pt>
    <dgm:pt modelId="{702F6268-E14C-45D5-8115-297DAA4B759C}" type="parTrans" cxnId="{2371668A-CE48-464C-97D7-413394BE4E00}">
      <dgm:prSet/>
      <dgm:spPr/>
      <dgm:t>
        <a:bodyPr/>
        <a:lstStyle/>
        <a:p>
          <a:endParaRPr lang="en-US"/>
        </a:p>
      </dgm:t>
    </dgm:pt>
    <dgm:pt modelId="{981E424B-A63B-4DF7-BC97-1D5B2B7044B1}" type="sibTrans" cxnId="{2371668A-CE48-464C-97D7-413394BE4E00}">
      <dgm:prSet/>
      <dgm:spPr/>
      <dgm:t>
        <a:bodyPr/>
        <a:lstStyle/>
        <a:p>
          <a:endParaRPr lang="en-US"/>
        </a:p>
      </dgm:t>
    </dgm:pt>
    <dgm:pt modelId="{0E222AAE-6E71-4080-9A0F-927513B333B1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>
              <a:sym typeface="+mn-ea"/>
            </a:rPr>
            <a:t>h</a:t>
          </a:r>
          <a:r>
            <a:rPr lang="en-US" dirty="0">
              <a:solidFill>
                <a:schemeClr val="tx1"/>
              </a:solidFill>
              <a:sym typeface="+mn-ea"/>
            </a:rPr>
            <a:t>ttps://splp.layanan.go.id/publisher &amp; </a:t>
          </a:r>
          <a:r>
            <a:rPr b="1">
              <a:sym typeface="+mn-ea"/>
            </a:rPr>
            <a:t>h</a:t>
          </a:r>
          <a:r>
            <a:rPr lang="en-US" b="1" dirty="0">
              <a:solidFill>
                <a:schemeClr val="tx1"/>
              </a:solidFill>
              <a:sym typeface="+mn-ea"/>
            </a:rPr>
            <a:t>ttps://splpdev.layanan.go.id/publisher</a:t>
          </a:r>
          <a:endParaRPr lang="en-US" b="1" dirty="0">
            <a:solidFill>
              <a:schemeClr val="tx1"/>
            </a:solidFill>
          </a:endParaRPr>
        </a:p>
      </dgm:t>
    </dgm:pt>
    <dgm:pt modelId="{600C2097-CD58-466D-95C1-49CF5B0451D0}" type="parTrans" cxnId="{3EC2EB35-E5CC-4FF0-AF83-E2B70E05D612}">
      <dgm:prSet/>
      <dgm:spPr/>
    </dgm:pt>
    <dgm:pt modelId="{F374E087-82E4-42C9-8867-9C5BCE4CD101}" type="sibTrans" cxnId="{3EC2EB35-E5CC-4FF0-AF83-E2B70E05D612}">
      <dgm:prSet/>
      <dgm:spPr/>
    </dgm:pt>
    <dgm:pt modelId="{D4AB1542-9F74-4E45-B615-57F5DFDC43EE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/>
            <a:t>Portal Pengguna</a:t>
          </a:r>
        </a:p>
      </dgm:t>
    </dgm:pt>
    <dgm:pt modelId="{DCA1BD93-FD98-4A06-8ECE-28E6935BECED}" type="parTrans" cxnId="{EC173B53-BC0F-4584-841D-BF45316F4D61}">
      <dgm:prSet/>
      <dgm:spPr/>
      <dgm:t>
        <a:bodyPr/>
        <a:lstStyle/>
        <a:p>
          <a:endParaRPr lang="en-US"/>
        </a:p>
      </dgm:t>
    </dgm:pt>
    <dgm:pt modelId="{69748832-ECC5-4F63-A6AC-8504A7E906B9}" type="sibTrans" cxnId="{EC173B53-BC0F-4584-841D-BF45316F4D61}">
      <dgm:prSet/>
      <dgm:spPr/>
      <dgm:t>
        <a:bodyPr/>
        <a:lstStyle/>
        <a:p>
          <a:endParaRPr lang="en-US"/>
        </a:p>
      </dgm:t>
    </dgm:pt>
    <dgm:pt modelId="{E54B9378-4D85-4397-B10B-0501BC2E8492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>
              <a:sym typeface="+mn-ea"/>
            </a:rPr>
            <a:t>ht</a:t>
          </a:r>
          <a:r>
            <a:rPr lang="en-US" dirty="0">
              <a:solidFill>
                <a:schemeClr val="tx1"/>
              </a:solidFill>
              <a:sym typeface="+mn-ea"/>
            </a:rPr>
            <a:t>tps://splp.layanan.go.id/devportal &amp; </a:t>
          </a:r>
          <a:r>
            <a:rPr b="1">
              <a:sym typeface="+mn-ea"/>
            </a:rPr>
            <a:t>ht</a:t>
          </a:r>
          <a:r>
            <a:rPr lang="en-US" b="1" dirty="0">
              <a:solidFill>
                <a:schemeClr val="tx1"/>
              </a:solidFill>
              <a:sym typeface="+mn-ea"/>
            </a:rPr>
            <a:t>tps://splpdev.layanan.go.id/devportal</a:t>
          </a:r>
          <a:endParaRPr lang="en-US" b="1" dirty="0">
            <a:solidFill>
              <a:schemeClr val="tx1"/>
            </a:solidFill>
          </a:endParaRPr>
        </a:p>
      </dgm:t>
    </dgm:pt>
    <dgm:pt modelId="{A0F1A9A8-F8D0-4D17-8C7F-B4567DAD47EE}" type="parTrans" cxnId="{6D28867D-8317-4E71-8230-9A375B90960E}">
      <dgm:prSet/>
      <dgm:spPr/>
    </dgm:pt>
    <dgm:pt modelId="{BAC7A2BE-3361-4D5B-8593-93174844EFE4}" type="sibTrans" cxnId="{6D28867D-8317-4E71-8230-9A375B90960E}">
      <dgm:prSet/>
      <dgm:spPr/>
    </dgm:pt>
    <dgm:pt modelId="{E484A0DB-ADE2-41BB-B1F9-A397557174FE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/>
            <a:t>Portal Admin</a:t>
          </a:r>
        </a:p>
      </dgm:t>
    </dgm:pt>
    <dgm:pt modelId="{0D3844BD-A934-4ADF-8CEC-4B7101CACCC9}" type="parTrans" cxnId="{708DC205-8E3F-4180-97B2-8B6C2FD9C3BE}">
      <dgm:prSet/>
      <dgm:spPr/>
      <dgm:t>
        <a:bodyPr/>
        <a:lstStyle/>
        <a:p>
          <a:endParaRPr lang="en-US"/>
        </a:p>
      </dgm:t>
    </dgm:pt>
    <dgm:pt modelId="{FC59B45A-A616-4E16-B98F-7EBC1D5DDF85}" type="sibTrans" cxnId="{708DC205-8E3F-4180-97B2-8B6C2FD9C3BE}">
      <dgm:prSet/>
      <dgm:spPr/>
      <dgm:t>
        <a:bodyPr/>
        <a:lstStyle/>
        <a:p>
          <a:endParaRPr lang="en-US"/>
        </a:p>
      </dgm:t>
    </dgm:pt>
    <dgm:pt modelId="{6D951A7F-9A85-4563-BAD0-BDBE6877A7BF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>
              <a:sym typeface="+mn-ea"/>
            </a:rPr>
            <a:t>ht</a:t>
          </a:r>
          <a:r>
            <a:rPr lang="en-US" dirty="0">
              <a:solidFill>
                <a:schemeClr val="tx1"/>
              </a:solidFill>
              <a:sym typeface="+mn-ea"/>
            </a:rPr>
            <a:t>tps://splp.layanan.go.id/admin &amp; </a:t>
          </a:r>
          <a:r>
            <a:rPr b="1">
              <a:sym typeface="+mn-ea"/>
            </a:rPr>
            <a:t>ht</a:t>
          </a:r>
          <a:r>
            <a:rPr lang="en-US" b="1" dirty="0">
              <a:solidFill>
                <a:schemeClr val="tx1"/>
              </a:solidFill>
              <a:sym typeface="+mn-ea"/>
            </a:rPr>
            <a:t>tps://splpdev.layanan.go.id/admin</a:t>
          </a:r>
          <a:endParaRPr lang="en-US" b="1" dirty="0">
            <a:solidFill>
              <a:schemeClr val="tx1"/>
            </a:solidFill>
          </a:endParaRPr>
        </a:p>
      </dgm:t>
    </dgm:pt>
    <dgm:pt modelId="{AE36A375-DA42-4D43-8C4F-6555AEAC1F70}" type="parTrans" cxnId="{51D2F098-42A6-4DB7-8719-342EDA6F576A}">
      <dgm:prSet/>
      <dgm:spPr/>
    </dgm:pt>
    <dgm:pt modelId="{16D63F7B-8689-451C-8923-1AB3EA727B0A}" type="sibTrans" cxnId="{51D2F098-42A6-4DB7-8719-342EDA6F576A}">
      <dgm:prSet/>
      <dgm:spPr/>
    </dgm:pt>
    <dgm:pt modelId="{EE3CB678-3AF3-48EB-A9A3-4C9B3B638DF4}" type="pres">
      <dgm:prSet presAssocID="{501C80C4-3C37-4B06-AC2A-25F05322FDE0}" presName="linear" presStyleCnt="0">
        <dgm:presLayoutVars>
          <dgm:dir/>
          <dgm:animLvl val="lvl"/>
          <dgm:resizeHandles val="exact"/>
        </dgm:presLayoutVars>
      </dgm:prSet>
      <dgm:spPr/>
    </dgm:pt>
    <dgm:pt modelId="{A787D67B-DDA1-4988-8415-DCD48FC3EA83}" type="pres">
      <dgm:prSet presAssocID="{79F64CC5-B0A0-473A-A647-A8DB6562D23B}" presName="parentLin" presStyleCnt="0"/>
      <dgm:spPr/>
    </dgm:pt>
    <dgm:pt modelId="{0797CEA2-9F9D-4159-A8DC-2F0D60611F3B}" type="pres">
      <dgm:prSet presAssocID="{79F64CC5-B0A0-473A-A647-A8DB6562D23B}" presName="parentLeftMargin" presStyleLbl="node1" presStyleIdx="0" presStyleCnt="3"/>
      <dgm:spPr/>
    </dgm:pt>
    <dgm:pt modelId="{2968AA41-C1D3-4EDF-9DB3-378F66B2FD39}" type="pres">
      <dgm:prSet presAssocID="{79F64CC5-B0A0-473A-A647-A8DB6562D23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61417B3-60F3-4BE3-8E8F-9CEC27ECBCDA}" type="pres">
      <dgm:prSet presAssocID="{79F64CC5-B0A0-473A-A647-A8DB6562D23B}" presName="negativeSpace" presStyleCnt="0"/>
      <dgm:spPr/>
    </dgm:pt>
    <dgm:pt modelId="{D167D85B-ED5F-4134-9F18-E6B4BAE0C614}" type="pres">
      <dgm:prSet presAssocID="{79F64CC5-B0A0-473A-A647-A8DB6562D23B}" presName="childText" presStyleLbl="conFgAcc1" presStyleIdx="0" presStyleCnt="3">
        <dgm:presLayoutVars>
          <dgm:bulletEnabled val="1"/>
        </dgm:presLayoutVars>
      </dgm:prSet>
      <dgm:spPr/>
    </dgm:pt>
    <dgm:pt modelId="{6402558A-B637-4118-8793-2FA57B2393DA}" type="pres">
      <dgm:prSet presAssocID="{981E424B-A63B-4DF7-BC97-1D5B2B7044B1}" presName="spaceBetweenRectangles" presStyleCnt="0"/>
      <dgm:spPr/>
    </dgm:pt>
    <dgm:pt modelId="{8E561E53-8519-43F2-B9E7-546C3EB01970}" type="pres">
      <dgm:prSet presAssocID="{D4AB1542-9F74-4E45-B615-57F5DFDC43EE}" presName="parentLin" presStyleCnt="0"/>
      <dgm:spPr/>
    </dgm:pt>
    <dgm:pt modelId="{3559B5A5-3E91-49F5-A868-297DBB575668}" type="pres">
      <dgm:prSet presAssocID="{D4AB1542-9F74-4E45-B615-57F5DFDC43EE}" presName="parentLeftMargin" presStyleLbl="node1" presStyleIdx="0" presStyleCnt="3"/>
      <dgm:spPr/>
    </dgm:pt>
    <dgm:pt modelId="{48FABA9F-C289-434B-8864-E8FC1B5C2F60}" type="pres">
      <dgm:prSet presAssocID="{D4AB1542-9F74-4E45-B615-57F5DFDC43E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2F65D9D-7898-4EE1-ADBC-A6F5139DEC13}" type="pres">
      <dgm:prSet presAssocID="{D4AB1542-9F74-4E45-B615-57F5DFDC43EE}" presName="negativeSpace" presStyleCnt="0"/>
      <dgm:spPr/>
    </dgm:pt>
    <dgm:pt modelId="{6B4B0D2A-F76A-4881-A678-1599A9C1764F}" type="pres">
      <dgm:prSet presAssocID="{D4AB1542-9F74-4E45-B615-57F5DFDC43EE}" presName="childText" presStyleLbl="conFgAcc1" presStyleIdx="1" presStyleCnt="3">
        <dgm:presLayoutVars>
          <dgm:bulletEnabled val="1"/>
        </dgm:presLayoutVars>
      </dgm:prSet>
      <dgm:spPr/>
    </dgm:pt>
    <dgm:pt modelId="{4CCA9E30-BEB2-4B5D-BA10-E5FCB43776E3}" type="pres">
      <dgm:prSet presAssocID="{69748832-ECC5-4F63-A6AC-8504A7E906B9}" presName="spaceBetweenRectangles" presStyleCnt="0"/>
      <dgm:spPr/>
    </dgm:pt>
    <dgm:pt modelId="{E366F1EF-FE80-457B-9C6A-8A0AC673FB1B}" type="pres">
      <dgm:prSet presAssocID="{E484A0DB-ADE2-41BB-B1F9-A397557174FE}" presName="parentLin" presStyleCnt="0"/>
      <dgm:spPr/>
    </dgm:pt>
    <dgm:pt modelId="{06AA40BB-9886-4B46-8ECB-F4B42996D2E4}" type="pres">
      <dgm:prSet presAssocID="{E484A0DB-ADE2-41BB-B1F9-A397557174FE}" presName="parentLeftMargin" presStyleLbl="node1" presStyleIdx="1" presStyleCnt="3"/>
      <dgm:spPr/>
    </dgm:pt>
    <dgm:pt modelId="{E2F3FA2F-E1C7-4C05-8B05-C32B42A9A930}" type="pres">
      <dgm:prSet presAssocID="{E484A0DB-ADE2-41BB-B1F9-A397557174F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36A5161-621C-488B-95ED-161DD8C18700}" type="pres">
      <dgm:prSet presAssocID="{E484A0DB-ADE2-41BB-B1F9-A397557174FE}" presName="negativeSpace" presStyleCnt="0"/>
      <dgm:spPr/>
    </dgm:pt>
    <dgm:pt modelId="{F2D507D6-5CB7-4C81-896F-18FAF0126329}" type="pres">
      <dgm:prSet presAssocID="{E484A0DB-ADE2-41BB-B1F9-A397557174F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2B02D03-5508-4AE0-818C-E752D6C18211}" type="presOf" srcId="{D4AB1542-9F74-4E45-B615-57F5DFDC43EE}" destId="{3559B5A5-3E91-49F5-A868-297DBB575668}" srcOrd="0" destOrd="0" presId="urn:microsoft.com/office/officeart/2005/8/layout/list1#1"/>
    <dgm:cxn modelId="{708DC205-8E3F-4180-97B2-8B6C2FD9C3BE}" srcId="{501C80C4-3C37-4B06-AC2A-25F05322FDE0}" destId="{E484A0DB-ADE2-41BB-B1F9-A397557174FE}" srcOrd="2" destOrd="0" parTransId="{0D3844BD-A934-4ADF-8CEC-4B7101CACCC9}" sibTransId="{FC59B45A-A616-4E16-B98F-7EBC1D5DDF85}"/>
    <dgm:cxn modelId="{52EB1E16-A77B-4B56-9848-7241E29D8EFA}" type="presOf" srcId="{6D951A7F-9A85-4563-BAD0-BDBE6877A7BF}" destId="{F2D507D6-5CB7-4C81-896F-18FAF0126329}" srcOrd="0" destOrd="0" presId="urn:microsoft.com/office/officeart/2005/8/layout/list1#1"/>
    <dgm:cxn modelId="{BE61BD26-4EBB-48BC-9479-D147FB1E6A3B}" type="presOf" srcId="{79F64CC5-B0A0-473A-A647-A8DB6562D23B}" destId="{0797CEA2-9F9D-4159-A8DC-2F0D60611F3B}" srcOrd="0" destOrd="0" presId="urn:microsoft.com/office/officeart/2005/8/layout/list1#1"/>
    <dgm:cxn modelId="{3EC2EB35-E5CC-4FF0-AF83-E2B70E05D612}" srcId="{79F64CC5-B0A0-473A-A647-A8DB6562D23B}" destId="{0E222AAE-6E71-4080-9A0F-927513B333B1}" srcOrd="0" destOrd="0" parTransId="{600C2097-CD58-466D-95C1-49CF5B0451D0}" sibTransId="{F374E087-82E4-42C9-8867-9C5BCE4CD101}"/>
    <dgm:cxn modelId="{EC173B53-BC0F-4584-841D-BF45316F4D61}" srcId="{501C80C4-3C37-4B06-AC2A-25F05322FDE0}" destId="{D4AB1542-9F74-4E45-B615-57F5DFDC43EE}" srcOrd="1" destOrd="0" parTransId="{DCA1BD93-FD98-4A06-8ECE-28E6935BECED}" sibTransId="{69748832-ECC5-4F63-A6AC-8504A7E906B9}"/>
    <dgm:cxn modelId="{948DC461-9577-4F4F-A3FE-7ED9119D6AFE}" type="presOf" srcId="{E54B9378-4D85-4397-B10B-0501BC2E8492}" destId="{6B4B0D2A-F76A-4881-A678-1599A9C1764F}" srcOrd="0" destOrd="0" presId="urn:microsoft.com/office/officeart/2005/8/layout/list1#1"/>
    <dgm:cxn modelId="{1E74626F-9A89-4585-8443-1C19C0EF6F40}" type="presOf" srcId="{E484A0DB-ADE2-41BB-B1F9-A397557174FE}" destId="{06AA40BB-9886-4B46-8ECB-F4B42996D2E4}" srcOrd="0" destOrd="0" presId="urn:microsoft.com/office/officeart/2005/8/layout/list1#1"/>
    <dgm:cxn modelId="{6D28867D-8317-4E71-8230-9A375B90960E}" srcId="{D4AB1542-9F74-4E45-B615-57F5DFDC43EE}" destId="{E54B9378-4D85-4397-B10B-0501BC2E8492}" srcOrd="0" destOrd="0" parTransId="{A0F1A9A8-F8D0-4D17-8C7F-B4567DAD47EE}" sibTransId="{BAC7A2BE-3361-4D5B-8593-93174844EFE4}"/>
    <dgm:cxn modelId="{DD334486-309E-4FE7-B80A-F3115ADBC21E}" type="presOf" srcId="{79F64CC5-B0A0-473A-A647-A8DB6562D23B}" destId="{2968AA41-C1D3-4EDF-9DB3-378F66B2FD39}" srcOrd="1" destOrd="0" presId="urn:microsoft.com/office/officeart/2005/8/layout/list1#1"/>
    <dgm:cxn modelId="{2371668A-CE48-464C-97D7-413394BE4E00}" srcId="{501C80C4-3C37-4B06-AC2A-25F05322FDE0}" destId="{79F64CC5-B0A0-473A-A647-A8DB6562D23B}" srcOrd="0" destOrd="0" parTransId="{702F6268-E14C-45D5-8115-297DAA4B759C}" sibTransId="{981E424B-A63B-4DF7-BC97-1D5B2B7044B1}"/>
    <dgm:cxn modelId="{51D2F098-42A6-4DB7-8719-342EDA6F576A}" srcId="{E484A0DB-ADE2-41BB-B1F9-A397557174FE}" destId="{6D951A7F-9A85-4563-BAD0-BDBE6877A7BF}" srcOrd="0" destOrd="0" parTransId="{AE36A375-DA42-4D43-8C4F-6555AEAC1F70}" sibTransId="{16D63F7B-8689-451C-8923-1AB3EA727B0A}"/>
    <dgm:cxn modelId="{D624E6C3-5E5C-47D7-A804-D4D94A54DA5A}" type="presOf" srcId="{0E222AAE-6E71-4080-9A0F-927513B333B1}" destId="{D167D85B-ED5F-4134-9F18-E6B4BAE0C614}" srcOrd="0" destOrd="0" presId="urn:microsoft.com/office/officeart/2005/8/layout/list1#1"/>
    <dgm:cxn modelId="{CAF537D0-33FF-4D29-8E64-45FBB6B37C74}" type="presOf" srcId="{E484A0DB-ADE2-41BB-B1F9-A397557174FE}" destId="{E2F3FA2F-E1C7-4C05-8B05-C32B42A9A930}" srcOrd="1" destOrd="0" presId="urn:microsoft.com/office/officeart/2005/8/layout/list1#1"/>
    <dgm:cxn modelId="{C0BA54D6-19B8-4AFD-906B-22265EEB2A4A}" type="presOf" srcId="{D4AB1542-9F74-4E45-B615-57F5DFDC43EE}" destId="{48FABA9F-C289-434B-8864-E8FC1B5C2F60}" srcOrd="1" destOrd="0" presId="urn:microsoft.com/office/officeart/2005/8/layout/list1#1"/>
    <dgm:cxn modelId="{945704FD-ED20-408A-A37A-C1D82AE49D0D}" type="presOf" srcId="{501C80C4-3C37-4B06-AC2A-25F05322FDE0}" destId="{EE3CB678-3AF3-48EB-A9A3-4C9B3B638DF4}" srcOrd="0" destOrd="0" presId="urn:microsoft.com/office/officeart/2005/8/layout/list1#1"/>
    <dgm:cxn modelId="{0838C2C4-0B0F-4149-9C73-F260C5A7E297}" type="presParOf" srcId="{EE3CB678-3AF3-48EB-A9A3-4C9B3B638DF4}" destId="{A787D67B-DDA1-4988-8415-DCD48FC3EA83}" srcOrd="0" destOrd="0" presId="urn:microsoft.com/office/officeart/2005/8/layout/list1#1"/>
    <dgm:cxn modelId="{7D0CC3F4-CE3E-4F22-86AC-21118DFEB4E4}" type="presParOf" srcId="{A787D67B-DDA1-4988-8415-DCD48FC3EA83}" destId="{0797CEA2-9F9D-4159-A8DC-2F0D60611F3B}" srcOrd="0" destOrd="0" presId="urn:microsoft.com/office/officeart/2005/8/layout/list1#1"/>
    <dgm:cxn modelId="{BDF84CDF-61E5-4BDB-B456-2C24CE458905}" type="presParOf" srcId="{A787D67B-DDA1-4988-8415-DCD48FC3EA83}" destId="{2968AA41-C1D3-4EDF-9DB3-378F66B2FD39}" srcOrd="1" destOrd="0" presId="urn:microsoft.com/office/officeart/2005/8/layout/list1#1"/>
    <dgm:cxn modelId="{BA188233-6F5D-425C-935A-5427CD485FF7}" type="presParOf" srcId="{EE3CB678-3AF3-48EB-A9A3-4C9B3B638DF4}" destId="{D61417B3-60F3-4BE3-8E8F-9CEC27ECBCDA}" srcOrd="1" destOrd="0" presId="urn:microsoft.com/office/officeart/2005/8/layout/list1#1"/>
    <dgm:cxn modelId="{C3467359-E566-45A7-98BB-A1314E9B9890}" type="presParOf" srcId="{EE3CB678-3AF3-48EB-A9A3-4C9B3B638DF4}" destId="{D167D85B-ED5F-4134-9F18-E6B4BAE0C614}" srcOrd="2" destOrd="0" presId="urn:microsoft.com/office/officeart/2005/8/layout/list1#1"/>
    <dgm:cxn modelId="{6C97351F-FE73-4DD7-BD09-5C7F2A3E8ACD}" type="presParOf" srcId="{EE3CB678-3AF3-48EB-A9A3-4C9B3B638DF4}" destId="{6402558A-B637-4118-8793-2FA57B2393DA}" srcOrd="3" destOrd="0" presId="urn:microsoft.com/office/officeart/2005/8/layout/list1#1"/>
    <dgm:cxn modelId="{AC1219AF-D6D5-477B-ACC7-89A09964316E}" type="presParOf" srcId="{EE3CB678-3AF3-48EB-A9A3-4C9B3B638DF4}" destId="{8E561E53-8519-43F2-B9E7-546C3EB01970}" srcOrd="4" destOrd="0" presId="urn:microsoft.com/office/officeart/2005/8/layout/list1#1"/>
    <dgm:cxn modelId="{483443AD-6B5C-47F8-94B4-32D79CFC8E83}" type="presParOf" srcId="{8E561E53-8519-43F2-B9E7-546C3EB01970}" destId="{3559B5A5-3E91-49F5-A868-297DBB575668}" srcOrd="0" destOrd="0" presId="urn:microsoft.com/office/officeart/2005/8/layout/list1#1"/>
    <dgm:cxn modelId="{2584C029-1F5C-45C5-85B6-0BE68CAC2817}" type="presParOf" srcId="{8E561E53-8519-43F2-B9E7-546C3EB01970}" destId="{48FABA9F-C289-434B-8864-E8FC1B5C2F60}" srcOrd="1" destOrd="0" presId="urn:microsoft.com/office/officeart/2005/8/layout/list1#1"/>
    <dgm:cxn modelId="{7B7AC604-00E6-47E9-A64A-7C21C74014D3}" type="presParOf" srcId="{EE3CB678-3AF3-48EB-A9A3-4C9B3B638DF4}" destId="{72F65D9D-7898-4EE1-ADBC-A6F5139DEC13}" srcOrd="5" destOrd="0" presId="urn:microsoft.com/office/officeart/2005/8/layout/list1#1"/>
    <dgm:cxn modelId="{1163D121-E0A0-4B17-869A-0C96BED1B910}" type="presParOf" srcId="{EE3CB678-3AF3-48EB-A9A3-4C9B3B638DF4}" destId="{6B4B0D2A-F76A-4881-A678-1599A9C1764F}" srcOrd="6" destOrd="0" presId="urn:microsoft.com/office/officeart/2005/8/layout/list1#1"/>
    <dgm:cxn modelId="{3F58FDED-D94E-4DC8-AF62-568B0161BD6F}" type="presParOf" srcId="{EE3CB678-3AF3-48EB-A9A3-4C9B3B638DF4}" destId="{4CCA9E30-BEB2-4B5D-BA10-E5FCB43776E3}" srcOrd="7" destOrd="0" presId="urn:microsoft.com/office/officeart/2005/8/layout/list1#1"/>
    <dgm:cxn modelId="{2E70F91B-9402-4BBA-95F0-E5ACA0B3D5EC}" type="presParOf" srcId="{EE3CB678-3AF3-48EB-A9A3-4C9B3B638DF4}" destId="{E366F1EF-FE80-457B-9C6A-8A0AC673FB1B}" srcOrd="8" destOrd="0" presId="urn:microsoft.com/office/officeart/2005/8/layout/list1#1"/>
    <dgm:cxn modelId="{6AF7A705-2281-419A-BC4D-5C37A989443E}" type="presParOf" srcId="{E366F1EF-FE80-457B-9C6A-8A0AC673FB1B}" destId="{06AA40BB-9886-4B46-8ECB-F4B42996D2E4}" srcOrd="0" destOrd="0" presId="urn:microsoft.com/office/officeart/2005/8/layout/list1#1"/>
    <dgm:cxn modelId="{8B83ABB9-0BC8-4E9F-B13F-47ACEE098662}" type="presParOf" srcId="{E366F1EF-FE80-457B-9C6A-8A0AC673FB1B}" destId="{E2F3FA2F-E1C7-4C05-8B05-C32B42A9A930}" srcOrd="1" destOrd="0" presId="urn:microsoft.com/office/officeart/2005/8/layout/list1#1"/>
    <dgm:cxn modelId="{F7D94CC4-0C0D-4EDD-975C-F6E6C16308C3}" type="presParOf" srcId="{EE3CB678-3AF3-48EB-A9A3-4C9B3B638DF4}" destId="{C36A5161-621C-488B-95ED-161DD8C18700}" srcOrd="9" destOrd="0" presId="urn:microsoft.com/office/officeart/2005/8/layout/list1#1"/>
    <dgm:cxn modelId="{C8CD0882-9616-415A-B1FD-3B273558CC71}" type="presParOf" srcId="{EE3CB678-3AF3-48EB-A9A3-4C9B3B638DF4}" destId="{F2D507D6-5CB7-4C81-896F-18FAF0126329}" srcOrd="10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82F9BD2-FE88-4D45-BD8D-65D1F34B0AD4}" type="doc">
      <dgm:prSet loTypeId="urn:microsoft.com/office/officeart/2005/8/layout/vList5" loCatId="list" qsTypeId="urn:microsoft.com/office/officeart/2005/8/quickstyle/simple3#5" qsCatId="simple" csTypeId="urn:microsoft.com/office/officeart/2005/8/colors/accent1_2#5" csCatId="accent1" phldr="0"/>
      <dgm:spPr/>
      <dgm:t>
        <a:bodyPr/>
        <a:lstStyle/>
        <a:p>
          <a:endParaRPr lang="en-US"/>
        </a:p>
      </dgm:t>
    </dgm:pt>
    <dgm:pt modelId="{8DFEF381-1089-498A-A2E9-536EBD00BCA1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600"/>
            <a:t>OAuth2</a:t>
          </a:r>
        </a:p>
      </dgm:t>
    </dgm:pt>
    <dgm:pt modelId="{7BB104C5-5E13-4BA2-8795-D771D93EFD0B}" type="parTrans" cxnId="{5E7316EC-3364-4FE5-8B19-C39AEB396A96}">
      <dgm:prSet/>
      <dgm:spPr/>
      <dgm:t>
        <a:bodyPr/>
        <a:lstStyle/>
        <a:p>
          <a:endParaRPr lang="en-US"/>
        </a:p>
      </dgm:t>
    </dgm:pt>
    <dgm:pt modelId="{D8F41DAE-72AA-41BD-884F-BB8861ABB8ED}" type="sibTrans" cxnId="{5E7316EC-3364-4FE5-8B19-C39AEB396A96}">
      <dgm:prSet/>
      <dgm:spPr/>
      <dgm:t>
        <a:bodyPr/>
        <a:lstStyle/>
        <a:p>
          <a:endParaRPr lang="en-US"/>
        </a:p>
      </dgm:t>
    </dgm:pt>
    <dgm:pt modelId="{67856BDB-7B34-4717-A8DD-ED955D6E994B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sz="1800"/>
            <a:t>Seluruh Tenant</a:t>
          </a:r>
        </a:p>
      </dgm:t>
    </dgm:pt>
    <dgm:pt modelId="{772BA600-C67E-4B93-B4A5-0C0DECE788A8}" type="parTrans" cxnId="{3BB6307F-D194-4393-87F6-FD6D248FC554}">
      <dgm:prSet/>
      <dgm:spPr/>
      <dgm:t>
        <a:bodyPr/>
        <a:lstStyle/>
        <a:p>
          <a:endParaRPr lang="en-US"/>
        </a:p>
      </dgm:t>
    </dgm:pt>
    <dgm:pt modelId="{6E0A9D10-C2CB-4F7C-BF91-F881E97D27C2}" type="sibTrans" cxnId="{3BB6307F-D194-4393-87F6-FD6D248FC554}">
      <dgm:prSet/>
      <dgm:spPr/>
      <dgm:t>
        <a:bodyPr/>
        <a:lstStyle/>
        <a:p>
          <a:endParaRPr lang="en-US"/>
        </a:p>
      </dgm:t>
    </dgm:pt>
    <dgm:pt modelId="{4523B4DE-8130-4A7D-B1AB-E1CF3CA9224F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sz="1800"/>
            <a:t>Per Tenant </a:t>
          </a:r>
        </a:p>
      </dgm:t>
    </dgm:pt>
    <dgm:pt modelId="{C31C85C6-86C9-42FB-ABAE-006086E30D31}" type="parTrans" cxnId="{54B9E6E4-82A1-4194-9B03-3DB8241DFEAD}">
      <dgm:prSet/>
      <dgm:spPr/>
    </dgm:pt>
    <dgm:pt modelId="{FA100F28-D3B1-42E4-91EA-90AC4714BBDE}" type="sibTrans" cxnId="{54B9E6E4-82A1-4194-9B03-3DB8241DFEAD}">
      <dgm:prSet/>
      <dgm:spPr/>
    </dgm:pt>
    <dgm:pt modelId="{CDE4CE66-258D-4839-BCEF-C78807DAF22C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sz="1800"/>
            <a:t>Per API</a:t>
          </a:r>
        </a:p>
      </dgm:t>
    </dgm:pt>
    <dgm:pt modelId="{5AA643B9-0698-4CEF-A340-275E13957260}" type="parTrans" cxnId="{960B68B7-82FA-4759-9C29-D055030989C9}">
      <dgm:prSet/>
      <dgm:spPr/>
    </dgm:pt>
    <dgm:pt modelId="{377D2218-DADB-4F1E-8D01-2A6EDA98F24D}" type="sibTrans" cxnId="{960B68B7-82FA-4759-9C29-D055030989C9}">
      <dgm:prSet/>
      <dgm:spPr/>
    </dgm:pt>
    <dgm:pt modelId="{EB099D45-42E4-4FB3-8BE3-22A72863D5FC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600"/>
            <a:t>API Keys</a:t>
          </a:r>
        </a:p>
      </dgm:t>
    </dgm:pt>
    <dgm:pt modelId="{C2BA91CD-5382-45C0-B4F4-75094723F4D9}" type="parTrans" cxnId="{EB758CE5-D6F7-4207-9DFD-CDBC04646BE0}">
      <dgm:prSet/>
      <dgm:spPr/>
      <dgm:t>
        <a:bodyPr/>
        <a:lstStyle/>
        <a:p>
          <a:endParaRPr lang="en-US"/>
        </a:p>
      </dgm:t>
    </dgm:pt>
    <dgm:pt modelId="{973C65EF-E3B8-4CF5-B140-FEC5A74F0B0E}" type="sibTrans" cxnId="{EB758CE5-D6F7-4207-9DFD-CDBC04646BE0}">
      <dgm:prSet/>
      <dgm:spPr/>
      <dgm:t>
        <a:bodyPr/>
        <a:lstStyle/>
        <a:p>
          <a:endParaRPr lang="en-US"/>
        </a:p>
      </dgm:t>
    </dgm:pt>
    <dgm:pt modelId="{63116591-D397-40B5-AD45-C8FD7C1AD18F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>Signature validation</a:t>
          </a:r>
        </a:p>
      </dgm:t>
    </dgm:pt>
    <dgm:pt modelId="{35D9FDAB-90FC-4149-8FA1-C2011A738832}" type="parTrans" cxnId="{7CC1707D-71C4-46B8-BE94-8F19010C3317}">
      <dgm:prSet/>
      <dgm:spPr/>
      <dgm:t>
        <a:bodyPr/>
        <a:lstStyle/>
        <a:p>
          <a:endParaRPr lang="en-US"/>
        </a:p>
      </dgm:t>
    </dgm:pt>
    <dgm:pt modelId="{B1B09198-8815-4821-8A77-DCC2993E3086}" type="sibTrans" cxnId="{7CC1707D-71C4-46B8-BE94-8F19010C3317}">
      <dgm:prSet/>
      <dgm:spPr/>
      <dgm:t>
        <a:bodyPr/>
        <a:lstStyle/>
        <a:p>
          <a:endParaRPr lang="en-US"/>
        </a:p>
      </dgm:t>
    </dgm:pt>
    <dgm:pt modelId="{86ACC7CB-51E1-451C-BA3A-CCDDF630B3D9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>Subscription validation</a:t>
          </a:r>
        </a:p>
      </dgm:t>
    </dgm:pt>
    <dgm:pt modelId="{F01A8DA1-F5A3-4EE8-AAFD-07D352AB6EE9}" type="parTrans" cxnId="{0BD3E1C8-E5E2-41DC-AC2E-B83D7C2D8603}">
      <dgm:prSet/>
      <dgm:spPr/>
    </dgm:pt>
    <dgm:pt modelId="{613DD73A-B2AC-4887-9C8B-42750140049F}" type="sibTrans" cxnId="{0BD3E1C8-E5E2-41DC-AC2E-B83D7C2D8603}">
      <dgm:prSet/>
      <dgm:spPr/>
    </dgm:pt>
    <dgm:pt modelId="{0C7614AF-FE1B-474B-8B3D-B1D06ACF75F6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600"/>
            <a:t>Basic Auth.</a:t>
          </a:r>
        </a:p>
      </dgm:t>
    </dgm:pt>
    <dgm:pt modelId="{6405A9A7-2A86-4BF1-8D9D-4D36DE3099F5}" type="parTrans" cxnId="{C1BB755A-29A7-42AE-A549-311E2EB7C2EF}">
      <dgm:prSet/>
      <dgm:spPr/>
      <dgm:t>
        <a:bodyPr/>
        <a:lstStyle/>
        <a:p>
          <a:endParaRPr lang="en-US"/>
        </a:p>
      </dgm:t>
    </dgm:pt>
    <dgm:pt modelId="{2043401E-454D-4886-ADA9-FCC81736E837}" type="sibTrans" cxnId="{C1BB755A-29A7-42AE-A549-311E2EB7C2EF}">
      <dgm:prSet/>
      <dgm:spPr/>
      <dgm:t>
        <a:bodyPr/>
        <a:lstStyle/>
        <a:p>
          <a:endParaRPr lang="en-US"/>
        </a:p>
      </dgm:t>
    </dgm:pt>
    <dgm:pt modelId="{1595198B-D222-4BF8-83BF-0D3CA5996A3E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>
              <a:sym typeface="+mn-ea"/>
            </a:rPr>
            <a:t>Skema otentikasi HTTP sederhana di mana setiap request akan berisi header otorisasi berisi username dan password (base64 encoded).</a:t>
          </a:r>
          <a:endParaRPr lang="en-US"/>
        </a:p>
      </dgm:t>
    </dgm:pt>
    <dgm:pt modelId="{9E050DE5-CBC7-4D41-8BB4-8999E754F806}" type="parTrans" cxnId="{81FC8C6A-5048-4DCC-AF34-DE330B76E38A}">
      <dgm:prSet/>
      <dgm:spPr/>
      <dgm:t>
        <a:bodyPr/>
        <a:lstStyle/>
        <a:p>
          <a:endParaRPr lang="en-US"/>
        </a:p>
      </dgm:t>
    </dgm:pt>
    <dgm:pt modelId="{1D266B9B-E78F-4C1C-9CA1-FAC55716A8D9}" type="sibTrans" cxnId="{81FC8C6A-5048-4DCC-AF34-DE330B76E38A}">
      <dgm:prSet/>
      <dgm:spPr/>
      <dgm:t>
        <a:bodyPr/>
        <a:lstStyle/>
        <a:p>
          <a:endParaRPr lang="en-US"/>
        </a:p>
      </dgm:t>
    </dgm:pt>
    <dgm:pt modelId="{CBB719A3-638C-41E0-B0EC-B22FA0508898}" type="pres">
      <dgm:prSet presAssocID="{982F9BD2-FE88-4D45-BD8D-65D1F34B0AD4}" presName="Name0" presStyleCnt="0">
        <dgm:presLayoutVars>
          <dgm:dir/>
          <dgm:animLvl val="lvl"/>
          <dgm:resizeHandles val="exact"/>
        </dgm:presLayoutVars>
      </dgm:prSet>
      <dgm:spPr/>
    </dgm:pt>
    <dgm:pt modelId="{53879FB3-2A34-4B19-A163-E7E5A2A61ED1}" type="pres">
      <dgm:prSet presAssocID="{8DFEF381-1089-498A-A2E9-536EBD00BCA1}" presName="linNode" presStyleCnt="0"/>
      <dgm:spPr/>
    </dgm:pt>
    <dgm:pt modelId="{BD6C8DA9-0F3A-464E-ACD2-6660B6C6E5C4}" type="pres">
      <dgm:prSet presAssocID="{8DFEF381-1089-498A-A2E9-536EBD00BCA1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D76AE918-ABC8-47B8-8DD8-96F195BFB5B5}" type="pres">
      <dgm:prSet presAssocID="{8DFEF381-1089-498A-A2E9-536EBD00BCA1}" presName="descendantText" presStyleLbl="alignAccFollowNode1" presStyleIdx="0" presStyleCnt="3">
        <dgm:presLayoutVars>
          <dgm:bulletEnabled val="1"/>
        </dgm:presLayoutVars>
      </dgm:prSet>
      <dgm:spPr/>
    </dgm:pt>
    <dgm:pt modelId="{FFE0819C-8AC4-4036-9C1A-1EC29F5C921E}" type="pres">
      <dgm:prSet presAssocID="{D8F41DAE-72AA-41BD-884F-BB8861ABB8ED}" presName="sp" presStyleCnt="0"/>
      <dgm:spPr/>
    </dgm:pt>
    <dgm:pt modelId="{F7591D7B-260A-4799-8396-533EFCB75BEB}" type="pres">
      <dgm:prSet presAssocID="{EB099D45-42E4-4FB3-8BE3-22A72863D5FC}" presName="linNode" presStyleCnt="0"/>
      <dgm:spPr/>
    </dgm:pt>
    <dgm:pt modelId="{F8FCFA27-1E37-47F3-819F-CCC620DE8027}" type="pres">
      <dgm:prSet presAssocID="{EB099D45-42E4-4FB3-8BE3-22A72863D5F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B1799245-8A88-4DFD-8913-C5C978690807}" type="pres">
      <dgm:prSet presAssocID="{EB099D45-42E4-4FB3-8BE3-22A72863D5FC}" presName="descendantText" presStyleLbl="alignAccFollowNode1" presStyleIdx="1" presStyleCnt="3">
        <dgm:presLayoutVars>
          <dgm:bulletEnabled val="1"/>
        </dgm:presLayoutVars>
      </dgm:prSet>
      <dgm:spPr/>
    </dgm:pt>
    <dgm:pt modelId="{8DCDF6EC-DA1E-4BFB-B25A-DFA57323B4B5}" type="pres">
      <dgm:prSet presAssocID="{973C65EF-E3B8-4CF5-B140-FEC5A74F0B0E}" presName="sp" presStyleCnt="0"/>
      <dgm:spPr/>
    </dgm:pt>
    <dgm:pt modelId="{3F2BB2C1-5788-46C7-BBC7-A198D39677C4}" type="pres">
      <dgm:prSet presAssocID="{0C7614AF-FE1B-474B-8B3D-B1D06ACF75F6}" presName="linNode" presStyleCnt="0"/>
      <dgm:spPr/>
    </dgm:pt>
    <dgm:pt modelId="{F3A1F871-519C-4E76-89EE-B8DB3D0BD125}" type="pres">
      <dgm:prSet presAssocID="{0C7614AF-FE1B-474B-8B3D-B1D06ACF75F6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F00652BC-5530-4BD7-A5E2-D7101737A3B5}" type="pres">
      <dgm:prSet presAssocID="{0C7614AF-FE1B-474B-8B3D-B1D06ACF75F6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97494101-2D34-4B3E-8C4D-B1E725FA26CB}" type="presOf" srcId="{EB099D45-42E4-4FB3-8BE3-22A72863D5FC}" destId="{F8FCFA27-1E37-47F3-819F-CCC620DE8027}" srcOrd="0" destOrd="0" presId="urn:microsoft.com/office/officeart/2005/8/layout/vList5"/>
    <dgm:cxn modelId="{D5C83705-C986-438A-AA74-DE6CDD1CB3AC}" type="presOf" srcId="{1595198B-D222-4BF8-83BF-0D3CA5996A3E}" destId="{F00652BC-5530-4BD7-A5E2-D7101737A3B5}" srcOrd="0" destOrd="0" presId="urn:microsoft.com/office/officeart/2005/8/layout/vList5"/>
    <dgm:cxn modelId="{6B228716-B36B-4456-A3C1-85A13CA5CFFE}" type="presOf" srcId="{982F9BD2-FE88-4D45-BD8D-65D1F34B0AD4}" destId="{CBB719A3-638C-41E0-B0EC-B22FA0508898}" srcOrd="0" destOrd="0" presId="urn:microsoft.com/office/officeart/2005/8/layout/vList5"/>
    <dgm:cxn modelId="{9357EA4D-3637-4C6E-BAAD-C85F91605AE9}" type="presOf" srcId="{4523B4DE-8130-4A7D-B1AB-E1CF3CA9224F}" destId="{D76AE918-ABC8-47B8-8DD8-96F195BFB5B5}" srcOrd="0" destOrd="1" presId="urn:microsoft.com/office/officeart/2005/8/layout/vList5"/>
    <dgm:cxn modelId="{C1BB755A-29A7-42AE-A549-311E2EB7C2EF}" srcId="{982F9BD2-FE88-4D45-BD8D-65D1F34B0AD4}" destId="{0C7614AF-FE1B-474B-8B3D-B1D06ACF75F6}" srcOrd="2" destOrd="0" parTransId="{6405A9A7-2A86-4BF1-8D9D-4D36DE3099F5}" sibTransId="{2043401E-454D-4886-ADA9-FCC81736E837}"/>
    <dgm:cxn modelId="{81FC8C6A-5048-4DCC-AF34-DE330B76E38A}" srcId="{0C7614AF-FE1B-474B-8B3D-B1D06ACF75F6}" destId="{1595198B-D222-4BF8-83BF-0D3CA5996A3E}" srcOrd="0" destOrd="0" parTransId="{9E050DE5-CBC7-4D41-8BB4-8999E754F806}" sibTransId="{1D266B9B-E78F-4C1C-9CA1-FAC55716A8D9}"/>
    <dgm:cxn modelId="{7CC1707D-71C4-46B8-BE94-8F19010C3317}" srcId="{EB099D45-42E4-4FB3-8BE3-22A72863D5FC}" destId="{63116591-D397-40B5-AD45-C8FD7C1AD18F}" srcOrd="0" destOrd="0" parTransId="{35D9FDAB-90FC-4149-8FA1-C2011A738832}" sibTransId="{B1B09198-8815-4821-8A77-DCC2993E3086}"/>
    <dgm:cxn modelId="{3BB6307F-D194-4393-87F6-FD6D248FC554}" srcId="{8DFEF381-1089-498A-A2E9-536EBD00BCA1}" destId="{67856BDB-7B34-4717-A8DD-ED955D6E994B}" srcOrd="0" destOrd="0" parTransId="{772BA600-C67E-4B93-B4A5-0C0DECE788A8}" sibTransId="{6E0A9D10-C2CB-4F7C-BF91-F881E97D27C2}"/>
    <dgm:cxn modelId="{C40C34B4-E2B0-402F-8BD8-1D557DC820C2}" type="presOf" srcId="{CDE4CE66-258D-4839-BCEF-C78807DAF22C}" destId="{D76AE918-ABC8-47B8-8DD8-96F195BFB5B5}" srcOrd="0" destOrd="2" presId="urn:microsoft.com/office/officeart/2005/8/layout/vList5"/>
    <dgm:cxn modelId="{960B68B7-82FA-4759-9C29-D055030989C9}" srcId="{8DFEF381-1089-498A-A2E9-536EBD00BCA1}" destId="{CDE4CE66-258D-4839-BCEF-C78807DAF22C}" srcOrd="2" destOrd="0" parTransId="{5AA643B9-0698-4CEF-A340-275E13957260}" sibTransId="{377D2218-DADB-4F1E-8D01-2A6EDA98F24D}"/>
    <dgm:cxn modelId="{15124AC8-ED71-47F8-A735-C15E8A5B00E3}" type="presOf" srcId="{63116591-D397-40B5-AD45-C8FD7C1AD18F}" destId="{B1799245-8A88-4DFD-8913-C5C978690807}" srcOrd="0" destOrd="0" presId="urn:microsoft.com/office/officeart/2005/8/layout/vList5"/>
    <dgm:cxn modelId="{0BD3E1C8-E5E2-41DC-AC2E-B83D7C2D8603}" srcId="{EB099D45-42E4-4FB3-8BE3-22A72863D5FC}" destId="{86ACC7CB-51E1-451C-BA3A-CCDDF630B3D9}" srcOrd="1" destOrd="0" parTransId="{F01A8DA1-F5A3-4EE8-AAFD-07D352AB6EE9}" sibTransId="{613DD73A-B2AC-4887-9C8B-42750140049F}"/>
    <dgm:cxn modelId="{18122AE2-DAFD-4131-8A1C-4C9ADC93A611}" type="presOf" srcId="{0C7614AF-FE1B-474B-8B3D-B1D06ACF75F6}" destId="{F3A1F871-519C-4E76-89EE-B8DB3D0BD125}" srcOrd="0" destOrd="0" presId="urn:microsoft.com/office/officeart/2005/8/layout/vList5"/>
    <dgm:cxn modelId="{CA6440E3-72FE-46E8-9F55-8DD1DD519008}" type="presOf" srcId="{86ACC7CB-51E1-451C-BA3A-CCDDF630B3D9}" destId="{B1799245-8A88-4DFD-8913-C5C978690807}" srcOrd="0" destOrd="1" presId="urn:microsoft.com/office/officeart/2005/8/layout/vList5"/>
    <dgm:cxn modelId="{54B9E6E4-82A1-4194-9B03-3DB8241DFEAD}" srcId="{8DFEF381-1089-498A-A2E9-536EBD00BCA1}" destId="{4523B4DE-8130-4A7D-B1AB-E1CF3CA9224F}" srcOrd="1" destOrd="0" parTransId="{C31C85C6-86C9-42FB-ABAE-006086E30D31}" sibTransId="{FA100F28-D3B1-42E4-91EA-90AC4714BBDE}"/>
    <dgm:cxn modelId="{EB758CE5-D6F7-4207-9DFD-CDBC04646BE0}" srcId="{982F9BD2-FE88-4D45-BD8D-65D1F34B0AD4}" destId="{EB099D45-42E4-4FB3-8BE3-22A72863D5FC}" srcOrd="1" destOrd="0" parTransId="{C2BA91CD-5382-45C0-B4F4-75094723F4D9}" sibTransId="{973C65EF-E3B8-4CF5-B140-FEC5A74F0B0E}"/>
    <dgm:cxn modelId="{5E7316EC-3364-4FE5-8B19-C39AEB396A96}" srcId="{982F9BD2-FE88-4D45-BD8D-65D1F34B0AD4}" destId="{8DFEF381-1089-498A-A2E9-536EBD00BCA1}" srcOrd="0" destOrd="0" parTransId="{7BB104C5-5E13-4BA2-8795-D771D93EFD0B}" sibTransId="{D8F41DAE-72AA-41BD-884F-BB8861ABB8ED}"/>
    <dgm:cxn modelId="{E08923ED-D169-42CC-9031-7F9FCCE08F4F}" type="presOf" srcId="{67856BDB-7B34-4717-A8DD-ED955D6E994B}" destId="{D76AE918-ABC8-47B8-8DD8-96F195BFB5B5}" srcOrd="0" destOrd="0" presId="urn:microsoft.com/office/officeart/2005/8/layout/vList5"/>
    <dgm:cxn modelId="{205EE2EE-2AF3-4504-B617-E3C9CC08E44B}" type="presOf" srcId="{8DFEF381-1089-498A-A2E9-536EBD00BCA1}" destId="{BD6C8DA9-0F3A-464E-ACD2-6660B6C6E5C4}" srcOrd="0" destOrd="0" presId="urn:microsoft.com/office/officeart/2005/8/layout/vList5"/>
    <dgm:cxn modelId="{5156F5A2-9F6D-475C-82B7-7CE7E6BD1961}" type="presParOf" srcId="{CBB719A3-638C-41E0-B0EC-B22FA0508898}" destId="{53879FB3-2A34-4B19-A163-E7E5A2A61ED1}" srcOrd="0" destOrd="0" presId="urn:microsoft.com/office/officeart/2005/8/layout/vList5"/>
    <dgm:cxn modelId="{0E271B5F-F992-460D-8353-C6747D0474CF}" type="presParOf" srcId="{53879FB3-2A34-4B19-A163-E7E5A2A61ED1}" destId="{BD6C8DA9-0F3A-464E-ACD2-6660B6C6E5C4}" srcOrd="0" destOrd="0" presId="urn:microsoft.com/office/officeart/2005/8/layout/vList5"/>
    <dgm:cxn modelId="{8CFD8599-D7AD-466D-B528-F3AF99C974B2}" type="presParOf" srcId="{53879FB3-2A34-4B19-A163-E7E5A2A61ED1}" destId="{D76AE918-ABC8-47B8-8DD8-96F195BFB5B5}" srcOrd="1" destOrd="0" presId="urn:microsoft.com/office/officeart/2005/8/layout/vList5"/>
    <dgm:cxn modelId="{F6FF77E2-64E7-4235-A929-5AB5B312443D}" type="presParOf" srcId="{CBB719A3-638C-41E0-B0EC-B22FA0508898}" destId="{FFE0819C-8AC4-4036-9C1A-1EC29F5C921E}" srcOrd="1" destOrd="0" presId="urn:microsoft.com/office/officeart/2005/8/layout/vList5"/>
    <dgm:cxn modelId="{2BE917F0-0BE0-4A81-8BC6-F41230B35BDE}" type="presParOf" srcId="{CBB719A3-638C-41E0-B0EC-B22FA0508898}" destId="{F7591D7B-260A-4799-8396-533EFCB75BEB}" srcOrd="2" destOrd="0" presId="urn:microsoft.com/office/officeart/2005/8/layout/vList5"/>
    <dgm:cxn modelId="{39EEC3BF-6F90-44E2-8122-1E212C199772}" type="presParOf" srcId="{F7591D7B-260A-4799-8396-533EFCB75BEB}" destId="{F8FCFA27-1E37-47F3-819F-CCC620DE8027}" srcOrd="0" destOrd="0" presId="urn:microsoft.com/office/officeart/2005/8/layout/vList5"/>
    <dgm:cxn modelId="{22F16EA5-260B-4CA4-9B05-1ED73BC8BEC2}" type="presParOf" srcId="{F7591D7B-260A-4799-8396-533EFCB75BEB}" destId="{B1799245-8A88-4DFD-8913-C5C978690807}" srcOrd="1" destOrd="0" presId="urn:microsoft.com/office/officeart/2005/8/layout/vList5"/>
    <dgm:cxn modelId="{11D94A98-99DB-4F9E-8B91-994655DA6C2C}" type="presParOf" srcId="{CBB719A3-638C-41E0-B0EC-B22FA0508898}" destId="{8DCDF6EC-DA1E-4BFB-B25A-DFA57323B4B5}" srcOrd="3" destOrd="0" presId="urn:microsoft.com/office/officeart/2005/8/layout/vList5"/>
    <dgm:cxn modelId="{66996B31-4799-4A62-9715-F12EFB514926}" type="presParOf" srcId="{CBB719A3-638C-41E0-B0EC-B22FA0508898}" destId="{3F2BB2C1-5788-46C7-BBC7-A198D39677C4}" srcOrd="4" destOrd="0" presId="urn:microsoft.com/office/officeart/2005/8/layout/vList5"/>
    <dgm:cxn modelId="{7700614C-1B89-46DA-BBA6-CA059C26253E}" type="presParOf" srcId="{3F2BB2C1-5788-46C7-BBC7-A198D39677C4}" destId="{F3A1F871-519C-4E76-89EE-B8DB3D0BD125}" srcOrd="0" destOrd="0" presId="urn:microsoft.com/office/officeart/2005/8/layout/vList5"/>
    <dgm:cxn modelId="{63B123DD-C303-4867-849F-F9CFCD893EA4}" type="presParOf" srcId="{3F2BB2C1-5788-46C7-BBC7-A198D39677C4}" destId="{F00652BC-5530-4BD7-A5E2-D7101737A3B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C92631-438E-4889-A2D9-01FE2CDC88D6}">
      <dsp:nvSpPr>
        <dsp:cNvPr id="0" name=""/>
        <dsp:cNvSpPr/>
      </dsp:nvSpPr>
      <dsp:spPr bwMode="white">
        <a:xfrm>
          <a:off x="0" y="28705"/>
          <a:ext cx="9137015" cy="7207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sym typeface="+mn-ea"/>
            </a:rPr>
            <a:t>Peraturan Presiden nomor 39 tahun 2019</a:t>
          </a:r>
          <a:endParaRPr lang="en-US" sz="2800" kern="1200"/>
        </a:p>
      </dsp:txBody>
      <dsp:txXfrm>
        <a:off x="35183" y="63888"/>
        <a:ext cx="9066649" cy="650354"/>
      </dsp:txXfrm>
    </dsp:sp>
    <dsp:sp modelId="{0A928AFD-C21C-4579-AB4A-38CEB4BDF82D}">
      <dsp:nvSpPr>
        <dsp:cNvPr id="0" name=""/>
        <dsp:cNvSpPr/>
      </dsp:nvSpPr>
      <dsp:spPr bwMode="white">
        <a:xfrm>
          <a:off x="0" y="749425"/>
          <a:ext cx="9137015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10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Satu Data</a:t>
          </a:r>
        </a:p>
      </dsp:txBody>
      <dsp:txXfrm>
        <a:off x="0" y="749425"/>
        <a:ext cx="9137015" cy="463680"/>
      </dsp:txXfrm>
    </dsp:sp>
    <dsp:sp modelId="{66C12D09-2C23-48C2-8818-E713E46EB78F}">
      <dsp:nvSpPr>
        <dsp:cNvPr id="0" name=""/>
        <dsp:cNvSpPr/>
      </dsp:nvSpPr>
      <dsp:spPr bwMode="white">
        <a:xfrm>
          <a:off x="0" y="1213105"/>
          <a:ext cx="9137015" cy="7207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sym typeface="+mn-ea"/>
            </a:rPr>
            <a:t>Peraturan Presiden nomor 95 tahun 2018</a:t>
          </a:r>
          <a:endParaRPr lang="en-US" sz="2800" kern="1200"/>
        </a:p>
      </dsp:txBody>
      <dsp:txXfrm>
        <a:off x="35183" y="1248288"/>
        <a:ext cx="9066649" cy="650354"/>
      </dsp:txXfrm>
    </dsp:sp>
    <dsp:sp modelId="{8D229C2A-B173-4AE4-BFD6-2ABD7F4D4C6E}">
      <dsp:nvSpPr>
        <dsp:cNvPr id="0" name=""/>
        <dsp:cNvSpPr/>
      </dsp:nvSpPr>
      <dsp:spPr bwMode="white">
        <a:xfrm>
          <a:off x="0" y="1933825"/>
          <a:ext cx="9137015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10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Sistem Pemerintahan Berbasis Elektronik</a:t>
          </a:r>
        </a:p>
      </dsp:txBody>
      <dsp:txXfrm>
        <a:off x="0" y="1933825"/>
        <a:ext cx="9137015" cy="463680"/>
      </dsp:txXfrm>
    </dsp:sp>
    <dsp:sp modelId="{B1DC1736-3F4A-4CC8-8E0A-BB10C7133484}">
      <dsp:nvSpPr>
        <dsp:cNvPr id="0" name=""/>
        <dsp:cNvSpPr/>
      </dsp:nvSpPr>
      <dsp:spPr bwMode="white">
        <a:xfrm>
          <a:off x="0" y="2397505"/>
          <a:ext cx="9137015" cy="7207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sym typeface="+mn-ea"/>
            </a:rPr>
            <a:t>Keputusan Menteri nomor 680 tahun 2020</a:t>
          </a:r>
          <a:endParaRPr lang="en-US" sz="2800" kern="1200"/>
        </a:p>
      </dsp:txBody>
      <dsp:txXfrm>
        <a:off x="35183" y="2432688"/>
        <a:ext cx="9066649" cy="650354"/>
      </dsp:txXfrm>
    </dsp:sp>
    <dsp:sp modelId="{0ABCBEDE-361E-4C79-BD1D-A799D1D989F6}">
      <dsp:nvSpPr>
        <dsp:cNvPr id="0" name=""/>
        <dsp:cNvSpPr/>
      </dsp:nvSpPr>
      <dsp:spPr bwMode="white">
        <a:xfrm>
          <a:off x="0" y="3118225"/>
          <a:ext cx="9137015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10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Aplikasi Umum Bidang Pengelolaan Pengaduan Pelayanan Publik</a:t>
          </a:r>
        </a:p>
      </dsp:txBody>
      <dsp:txXfrm>
        <a:off x="0" y="3118225"/>
        <a:ext cx="9137015" cy="4636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C3B081-C62D-4789-ACCC-6B5C4C4AC593}">
      <dsp:nvSpPr>
        <dsp:cNvPr id="0" name=""/>
        <dsp:cNvSpPr/>
      </dsp:nvSpPr>
      <dsp:spPr bwMode="white">
        <a:xfrm>
          <a:off x="3143" y="54042"/>
          <a:ext cx="3064668" cy="7680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ESB </a:t>
          </a:r>
          <a:r>
            <a:rPr lang="en-US" sz="1400" b="1" kern="1200"/>
            <a:t>(Enterprise Service Bus)</a:t>
          </a:r>
        </a:p>
      </dsp:txBody>
      <dsp:txXfrm>
        <a:off x="3143" y="54042"/>
        <a:ext cx="3064668" cy="768050"/>
      </dsp:txXfrm>
    </dsp:sp>
    <dsp:sp modelId="{EF7A3F2B-0DDF-464D-BB82-2FD9B2735E45}">
      <dsp:nvSpPr>
        <dsp:cNvPr id="0" name=""/>
        <dsp:cNvSpPr/>
      </dsp:nvSpPr>
      <dsp:spPr>
        <a:xfrm>
          <a:off x="3143" y="822092"/>
          <a:ext cx="3064668" cy="31567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>
              <a:sym typeface="+mn-ea"/>
            </a:rPr>
            <a:t>Data Integration</a:t>
          </a:r>
        </a:p>
        <a:p>
          <a:pPr marL="457200" lvl="2" indent="-228600" algn="l" defTabSz="10223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>
              <a:sym typeface="+mn-ea"/>
            </a:rPr>
            <a:t>REST Data Service</a:t>
          </a:r>
          <a:endParaRPr lang="en-US" sz="2300" b="1" kern="1200"/>
        </a:p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>
              <a:solidFill>
                <a:schemeClr val="bg1">
                  <a:lumMod val="50000"/>
                </a:schemeClr>
              </a:solidFill>
            </a:rPr>
            <a:t>Transformation </a:t>
          </a:r>
        </a:p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>
              <a:solidFill>
                <a:schemeClr val="bg1">
                  <a:lumMod val="50000"/>
                </a:schemeClr>
              </a:solidFill>
            </a:rPr>
            <a:t>Message Routing</a:t>
          </a:r>
        </a:p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>
              <a:solidFill>
                <a:schemeClr val="bg1">
                  <a:lumMod val="50000"/>
                </a:schemeClr>
              </a:solidFill>
            </a:rPr>
            <a:t>File Processing</a:t>
          </a:r>
        </a:p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>
              <a:solidFill>
                <a:schemeClr val="bg1">
                  <a:lumMod val="50000"/>
                </a:schemeClr>
              </a:solidFill>
            </a:rPr>
            <a:t>Service orchestration</a:t>
          </a:r>
        </a:p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>
              <a:solidFill>
                <a:schemeClr val="bg1">
                  <a:lumMod val="50000"/>
                </a:schemeClr>
              </a:solidFill>
            </a:rPr>
            <a:t>Protocol Switching</a:t>
          </a:r>
        </a:p>
      </dsp:txBody>
      <dsp:txXfrm>
        <a:off x="3143" y="822092"/>
        <a:ext cx="3064668" cy="3156750"/>
      </dsp:txXfrm>
    </dsp:sp>
    <dsp:sp modelId="{F8668B23-714E-4127-97FC-1CD6337621BE}">
      <dsp:nvSpPr>
        <dsp:cNvPr id="0" name=""/>
        <dsp:cNvSpPr/>
      </dsp:nvSpPr>
      <dsp:spPr>
        <a:xfrm>
          <a:off x="3496865" y="54042"/>
          <a:ext cx="3064668" cy="7680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API-M </a:t>
          </a:r>
          <a:r>
            <a:rPr lang="en-US" sz="1400" b="1" kern="1200"/>
            <a:t>(API Management)</a:t>
          </a:r>
        </a:p>
      </dsp:txBody>
      <dsp:txXfrm>
        <a:off x="3496865" y="54042"/>
        <a:ext cx="3064668" cy="768050"/>
      </dsp:txXfrm>
    </dsp:sp>
    <dsp:sp modelId="{DBD11FAB-8B7F-4F8A-8171-934118D8A205}">
      <dsp:nvSpPr>
        <dsp:cNvPr id="0" name=""/>
        <dsp:cNvSpPr/>
      </dsp:nvSpPr>
      <dsp:spPr>
        <a:xfrm>
          <a:off x="3496865" y="822092"/>
          <a:ext cx="3064668" cy="31567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kern="1200"/>
            <a:t>Portal</a:t>
          </a:r>
        </a:p>
        <a:p>
          <a:pPr marL="228600" lvl="1" indent="-228600" algn="l" defTabSz="933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kern="1200">
              <a:sym typeface="+mn-ea"/>
            </a:rPr>
            <a:t>Multitenancy</a:t>
          </a:r>
          <a:endParaRPr lang="en-ID" sz="2100" kern="1200"/>
        </a:p>
        <a:p>
          <a:pPr marL="228600" lvl="1" indent="-228600" algn="l" defTabSz="933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kern="1200">
              <a:solidFill>
                <a:schemeClr val="tx1"/>
              </a:solidFill>
            </a:rPr>
            <a:t>Security</a:t>
          </a:r>
        </a:p>
        <a:p>
          <a:pPr marL="342900" lvl="2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>
              <a:solidFill>
                <a:schemeClr val="tx1"/>
              </a:solidFill>
            </a:rPr>
            <a:t>(Oauth2, APIkey, Basic Auth)</a:t>
          </a:r>
          <a:endParaRPr lang="en-ID" sz="1800" b="1" kern="1200">
            <a:solidFill>
              <a:schemeClr val="tx1"/>
            </a:solidFill>
          </a:endParaRPr>
        </a:p>
        <a:p>
          <a:pPr marL="228600" lvl="1" indent="-228600" algn="l" defTabSz="933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kern="1200">
              <a:solidFill>
                <a:schemeClr val="tx1"/>
              </a:solidFill>
            </a:rPr>
            <a:t>Rate and Throttling</a:t>
          </a:r>
          <a:endParaRPr lang="en-ID" sz="2100" b="1" kern="1200">
            <a:solidFill>
              <a:schemeClr val="tx1">
                <a:lumMod val="65000"/>
                <a:lumOff val="35000"/>
              </a:schemeClr>
            </a:solidFill>
          </a:endParaRPr>
        </a:p>
        <a:p>
          <a:pPr marL="228600" lvl="1" indent="-228600" algn="l" defTabSz="933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>
              <a:solidFill>
                <a:schemeClr val="bg1">
                  <a:lumMod val="50000"/>
                </a:schemeClr>
              </a:solidFill>
              <a:sym typeface="+mn-ea"/>
            </a:rPr>
            <a:t>Documentation</a:t>
          </a:r>
          <a:endParaRPr lang="en-US" sz="2100" kern="1200">
            <a:solidFill>
              <a:schemeClr val="bg1">
                <a:lumMod val="50000"/>
              </a:schemeClr>
            </a:solidFill>
          </a:endParaRPr>
        </a:p>
        <a:p>
          <a:pPr marL="228600" lvl="1" indent="-228600" algn="l" defTabSz="933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>
              <a:solidFill>
                <a:schemeClr val="bg1">
                  <a:lumMod val="50000"/>
                </a:schemeClr>
              </a:solidFill>
            </a:rPr>
            <a:t>Mediation</a:t>
          </a:r>
          <a:endParaRPr lang="en-ID" sz="2100" kern="1200">
            <a:solidFill>
              <a:schemeClr val="bg1">
                <a:lumMod val="50000"/>
              </a:schemeClr>
            </a:solidFill>
          </a:endParaRPr>
        </a:p>
        <a:p>
          <a:pPr marL="228600" lvl="1" indent="-228600" algn="l" defTabSz="933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>
              <a:solidFill>
                <a:schemeClr val="bg1">
                  <a:lumMod val="50000"/>
                </a:schemeClr>
              </a:solidFill>
            </a:rPr>
            <a:t>Analytics</a:t>
          </a:r>
        </a:p>
      </dsp:txBody>
      <dsp:txXfrm>
        <a:off x="3496865" y="822092"/>
        <a:ext cx="3064668" cy="3156750"/>
      </dsp:txXfrm>
    </dsp:sp>
    <dsp:sp modelId="{85F0829B-F0D0-4040-B2D6-0D289700BD62}">
      <dsp:nvSpPr>
        <dsp:cNvPr id="0" name=""/>
        <dsp:cNvSpPr/>
      </dsp:nvSpPr>
      <dsp:spPr>
        <a:xfrm>
          <a:off x="6990588" y="54042"/>
          <a:ext cx="3064668" cy="7680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>
              <a:solidFill>
                <a:schemeClr val="tx1"/>
              </a:solidFill>
            </a:rPr>
            <a:t>ETL </a:t>
          </a:r>
          <a:r>
            <a:rPr lang="en-US" sz="1400" b="1" kern="1200">
              <a:solidFill>
                <a:schemeClr val="tx1"/>
              </a:solidFill>
            </a:rPr>
            <a:t>(Export, Transform, Load)</a:t>
          </a:r>
        </a:p>
      </dsp:txBody>
      <dsp:txXfrm>
        <a:off x="6990588" y="54042"/>
        <a:ext cx="3064668" cy="768050"/>
      </dsp:txXfrm>
    </dsp:sp>
    <dsp:sp modelId="{8E8B5376-0863-491C-83DC-52E304B5A1D3}">
      <dsp:nvSpPr>
        <dsp:cNvPr id="0" name=""/>
        <dsp:cNvSpPr/>
      </dsp:nvSpPr>
      <dsp:spPr>
        <a:xfrm>
          <a:off x="6990588" y="822092"/>
          <a:ext cx="3064668" cy="31567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>
              <a:solidFill>
                <a:schemeClr val="tx1"/>
              </a:solidFill>
            </a:rPr>
            <a:t>Multi Source</a:t>
          </a:r>
          <a:endParaRPr lang="en-ID" sz="2300" kern="1200">
            <a:solidFill>
              <a:schemeClr val="tx1"/>
            </a:solidFill>
          </a:endParaRPr>
        </a:p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>
              <a:solidFill>
                <a:schemeClr val="tx1"/>
              </a:solidFill>
            </a:rPr>
            <a:t>Data Cleansing</a:t>
          </a:r>
          <a:endParaRPr lang="en-ID" sz="2300" kern="1200">
            <a:solidFill>
              <a:schemeClr val="tx1"/>
            </a:solidFill>
          </a:endParaRPr>
        </a:p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>
              <a:solidFill>
                <a:schemeClr val="tx1"/>
              </a:solidFill>
            </a:rPr>
            <a:t>Data Correlation</a:t>
          </a:r>
          <a:endParaRPr lang="en-ID" sz="2300" kern="1200">
            <a:solidFill>
              <a:schemeClr val="tx1"/>
            </a:solidFill>
          </a:endParaRPr>
        </a:p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>
              <a:solidFill>
                <a:schemeClr val="tx1"/>
              </a:solidFill>
            </a:rPr>
            <a:t>Data Enrichment</a:t>
          </a:r>
          <a:endParaRPr lang="en-ID" sz="2300" kern="1200">
            <a:solidFill>
              <a:schemeClr val="tx1"/>
            </a:solidFill>
          </a:endParaRPr>
        </a:p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>
              <a:solidFill>
                <a:schemeClr val="tx1"/>
              </a:solidFill>
            </a:rPr>
            <a:t>Data Transformation</a:t>
          </a:r>
        </a:p>
      </dsp:txBody>
      <dsp:txXfrm>
        <a:off x="6990588" y="822092"/>
        <a:ext cx="3064668" cy="31567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BC76BB-AE4B-4A92-A58B-7E063DBD1E24}">
      <dsp:nvSpPr>
        <dsp:cNvPr id="0" name=""/>
        <dsp:cNvSpPr/>
      </dsp:nvSpPr>
      <dsp:spPr bwMode="white">
        <a:xfrm>
          <a:off x="484" y="6352"/>
          <a:ext cx="1891233" cy="11347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Data-sources</a:t>
          </a:r>
        </a:p>
      </dsp:txBody>
      <dsp:txXfrm>
        <a:off x="484" y="6352"/>
        <a:ext cx="1891233" cy="1134740"/>
      </dsp:txXfrm>
    </dsp:sp>
    <dsp:sp modelId="{847E901F-75F0-4307-BA30-D30DEFF4E488}">
      <dsp:nvSpPr>
        <dsp:cNvPr id="0" name=""/>
        <dsp:cNvSpPr/>
      </dsp:nvSpPr>
      <dsp:spPr bwMode="white">
        <a:xfrm>
          <a:off x="2080841" y="6352"/>
          <a:ext cx="1891233" cy="11347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sz="2800" b="1" kern="1200">
              <a:sym typeface="+mn-ea"/>
            </a:rPr>
            <a:t>D</a:t>
          </a:r>
          <a:r>
            <a:rPr lang="en-US" sz="2800" b="1" kern="1200">
              <a:sym typeface="+mn-ea"/>
            </a:rPr>
            <a:t>ata Service</a:t>
          </a:r>
          <a:endParaRPr lang="en-US" sz="2800" b="1" kern="1200"/>
        </a:p>
      </dsp:txBody>
      <dsp:txXfrm>
        <a:off x="2080841" y="6352"/>
        <a:ext cx="1891233" cy="11347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67D85B-ED5F-4134-9F18-E6B4BAE0C614}">
      <dsp:nvSpPr>
        <dsp:cNvPr id="0" name=""/>
        <dsp:cNvSpPr/>
      </dsp:nvSpPr>
      <dsp:spPr>
        <a:xfrm>
          <a:off x="0" y="495437"/>
          <a:ext cx="10658475" cy="926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7216" tIns="437388" rIns="827216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sz="2100" kern="1200">
              <a:sym typeface="+mn-ea"/>
            </a:rPr>
            <a:t>h</a:t>
          </a:r>
          <a:r>
            <a:rPr lang="en-US" sz="2100" kern="1200" dirty="0">
              <a:solidFill>
                <a:schemeClr val="tx1"/>
              </a:solidFill>
              <a:sym typeface="+mn-ea"/>
            </a:rPr>
            <a:t>ttps://splp.layanan.go.id/publisher &amp; </a:t>
          </a:r>
          <a:r>
            <a:rPr sz="2100" b="1" kern="1200">
              <a:sym typeface="+mn-ea"/>
            </a:rPr>
            <a:t>h</a:t>
          </a:r>
          <a:r>
            <a:rPr lang="en-US" sz="2100" b="1" kern="1200" dirty="0">
              <a:solidFill>
                <a:schemeClr val="tx1"/>
              </a:solidFill>
              <a:sym typeface="+mn-ea"/>
            </a:rPr>
            <a:t>ttps://splpdev.layanan.go.id/publisher</a:t>
          </a:r>
          <a:endParaRPr lang="en-US" sz="2100" b="1" kern="1200" dirty="0">
            <a:solidFill>
              <a:schemeClr val="tx1"/>
            </a:solidFill>
          </a:endParaRPr>
        </a:p>
      </dsp:txBody>
      <dsp:txXfrm>
        <a:off x="0" y="495437"/>
        <a:ext cx="10658475" cy="926100"/>
      </dsp:txXfrm>
    </dsp:sp>
    <dsp:sp modelId="{2968AA41-C1D3-4EDF-9DB3-378F66B2FD39}">
      <dsp:nvSpPr>
        <dsp:cNvPr id="0" name=""/>
        <dsp:cNvSpPr/>
      </dsp:nvSpPr>
      <dsp:spPr>
        <a:xfrm>
          <a:off x="532923" y="185477"/>
          <a:ext cx="7460932" cy="61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82005" tIns="0" rIns="282005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Portal Penyedia</a:t>
          </a:r>
        </a:p>
      </dsp:txBody>
      <dsp:txXfrm>
        <a:off x="563185" y="215739"/>
        <a:ext cx="7400408" cy="559396"/>
      </dsp:txXfrm>
    </dsp:sp>
    <dsp:sp modelId="{6B4B0D2A-F76A-4881-A678-1599A9C1764F}">
      <dsp:nvSpPr>
        <dsp:cNvPr id="0" name=""/>
        <dsp:cNvSpPr/>
      </dsp:nvSpPr>
      <dsp:spPr>
        <a:xfrm>
          <a:off x="0" y="1844897"/>
          <a:ext cx="10658475" cy="926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7216" tIns="437388" rIns="827216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sz="2100" kern="1200">
              <a:sym typeface="+mn-ea"/>
            </a:rPr>
            <a:t>ht</a:t>
          </a:r>
          <a:r>
            <a:rPr lang="en-US" sz="2100" kern="1200" dirty="0">
              <a:solidFill>
                <a:schemeClr val="tx1"/>
              </a:solidFill>
              <a:sym typeface="+mn-ea"/>
            </a:rPr>
            <a:t>tps://splp.layanan.go.id/devportal &amp; </a:t>
          </a:r>
          <a:r>
            <a:rPr sz="2100" b="1" kern="1200">
              <a:sym typeface="+mn-ea"/>
            </a:rPr>
            <a:t>ht</a:t>
          </a:r>
          <a:r>
            <a:rPr lang="en-US" sz="2100" b="1" kern="1200" dirty="0">
              <a:solidFill>
                <a:schemeClr val="tx1"/>
              </a:solidFill>
              <a:sym typeface="+mn-ea"/>
            </a:rPr>
            <a:t>tps://splpdev.layanan.go.id/devportal</a:t>
          </a:r>
          <a:endParaRPr lang="en-US" sz="2100" b="1" kern="1200" dirty="0">
            <a:solidFill>
              <a:schemeClr val="tx1"/>
            </a:solidFill>
          </a:endParaRPr>
        </a:p>
      </dsp:txBody>
      <dsp:txXfrm>
        <a:off x="0" y="1844897"/>
        <a:ext cx="10658475" cy="926100"/>
      </dsp:txXfrm>
    </dsp:sp>
    <dsp:sp modelId="{48FABA9F-C289-434B-8864-E8FC1B5C2F60}">
      <dsp:nvSpPr>
        <dsp:cNvPr id="0" name=""/>
        <dsp:cNvSpPr/>
      </dsp:nvSpPr>
      <dsp:spPr>
        <a:xfrm>
          <a:off x="532923" y="1534937"/>
          <a:ext cx="7460932" cy="61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82005" tIns="0" rIns="282005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Portal Pengguna</a:t>
          </a:r>
        </a:p>
      </dsp:txBody>
      <dsp:txXfrm>
        <a:off x="563185" y="1565199"/>
        <a:ext cx="7400408" cy="559396"/>
      </dsp:txXfrm>
    </dsp:sp>
    <dsp:sp modelId="{F2D507D6-5CB7-4C81-896F-18FAF0126329}">
      <dsp:nvSpPr>
        <dsp:cNvPr id="0" name=""/>
        <dsp:cNvSpPr/>
      </dsp:nvSpPr>
      <dsp:spPr>
        <a:xfrm>
          <a:off x="0" y="3194357"/>
          <a:ext cx="10658475" cy="926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7216" tIns="437388" rIns="827216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sz="2100" kern="1200">
              <a:sym typeface="+mn-ea"/>
            </a:rPr>
            <a:t>ht</a:t>
          </a:r>
          <a:r>
            <a:rPr lang="en-US" sz="2100" kern="1200" dirty="0">
              <a:solidFill>
                <a:schemeClr val="tx1"/>
              </a:solidFill>
              <a:sym typeface="+mn-ea"/>
            </a:rPr>
            <a:t>tps://splp.layanan.go.id/admin &amp; </a:t>
          </a:r>
          <a:r>
            <a:rPr sz="2100" b="1" kern="1200">
              <a:sym typeface="+mn-ea"/>
            </a:rPr>
            <a:t>ht</a:t>
          </a:r>
          <a:r>
            <a:rPr lang="en-US" sz="2100" b="1" kern="1200" dirty="0">
              <a:solidFill>
                <a:schemeClr val="tx1"/>
              </a:solidFill>
              <a:sym typeface="+mn-ea"/>
            </a:rPr>
            <a:t>tps://splpdev.layanan.go.id/admin</a:t>
          </a:r>
          <a:endParaRPr lang="en-US" sz="2100" b="1" kern="1200" dirty="0">
            <a:solidFill>
              <a:schemeClr val="tx1"/>
            </a:solidFill>
          </a:endParaRPr>
        </a:p>
      </dsp:txBody>
      <dsp:txXfrm>
        <a:off x="0" y="3194357"/>
        <a:ext cx="10658475" cy="926100"/>
      </dsp:txXfrm>
    </dsp:sp>
    <dsp:sp modelId="{E2F3FA2F-E1C7-4C05-8B05-C32B42A9A930}">
      <dsp:nvSpPr>
        <dsp:cNvPr id="0" name=""/>
        <dsp:cNvSpPr/>
      </dsp:nvSpPr>
      <dsp:spPr>
        <a:xfrm>
          <a:off x="532923" y="2884397"/>
          <a:ext cx="7460932" cy="61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82005" tIns="0" rIns="282005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Portal Admin</a:t>
          </a:r>
        </a:p>
      </dsp:txBody>
      <dsp:txXfrm>
        <a:off x="563185" y="2914659"/>
        <a:ext cx="7400408" cy="5593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6AE918-ABC8-47B8-8DD8-96F195BFB5B5}">
      <dsp:nvSpPr>
        <dsp:cNvPr id="0" name=""/>
        <dsp:cNvSpPr/>
      </dsp:nvSpPr>
      <dsp:spPr>
        <a:xfrm rot="5400000">
          <a:off x="6538754" y="-2672595"/>
          <a:ext cx="1032852" cy="664016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Seluruh Tenant</a:t>
          </a: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Per Tenant </a:t>
          </a: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Per API</a:t>
          </a:r>
        </a:p>
      </dsp:txBody>
      <dsp:txXfrm rot="-5400000">
        <a:off x="3735096" y="181483"/>
        <a:ext cx="6589749" cy="932012"/>
      </dsp:txXfrm>
    </dsp:sp>
    <dsp:sp modelId="{BD6C8DA9-0F3A-464E-ACD2-6660B6C6E5C4}">
      <dsp:nvSpPr>
        <dsp:cNvPr id="0" name=""/>
        <dsp:cNvSpPr/>
      </dsp:nvSpPr>
      <dsp:spPr>
        <a:xfrm>
          <a:off x="0" y="1956"/>
          <a:ext cx="3735095" cy="12910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OAuth2</a:t>
          </a:r>
        </a:p>
      </dsp:txBody>
      <dsp:txXfrm>
        <a:off x="63025" y="64981"/>
        <a:ext cx="3609045" cy="1165015"/>
      </dsp:txXfrm>
    </dsp:sp>
    <dsp:sp modelId="{B1799245-8A88-4DFD-8913-C5C978690807}">
      <dsp:nvSpPr>
        <dsp:cNvPr id="0" name=""/>
        <dsp:cNvSpPr/>
      </dsp:nvSpPr>
      <dsp:spPr>
        <a:xfrm rot="5400000">
          <a:off x="6538754" y="-1316977"/>
          <a:ext cx="1032852" cy="664016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Signature validation</a:t>
          </a: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Subscription validation</a:t>
          </a:r>
        </a:p>
      </dsp:txBody>
      <dsp:txXfrm rot="-5400000">
        <a:off x="3735096" y="1537101"/>
        <a:ext cx="6589749" cy="932012"/>
      </dsp:txXfrm>
    </dsp:sp>
    <dsp:sp modelId="{F8FCFA27-1E37-47F3-819F-CCC620DE8027}">
      <dsp:nvSpPr>
        <dsp:cNvPr id="0" name=""/>
        <dsp:cNvSpPr/>
      </dsp:nvSpPr>
      <dsp:spPr>
        <a:xfrm>
          <a:off x="0" y="1357574"/>
          <a:ext cx="3735095" cy="12910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API Keys</a:t>
          </a:r>
        </a:p>
      </dsp:txBody>
      <dsp:txXfrm>
        <a:off x="63025" y="1420599"/>
        <a:ext cx="3609045" cy="1165015"/>
      </dsp:txXfrm>
    </dsp:sp>
    <dsp:sp modelId="{F00652BC-5530-4BD7-A5E2-D7101737A3B5}">
      <dsp:nvSpPr>
        <dsp:cNvPr id="0" name=""/>
        <dsp:cNvSpPr/>
      </dsp:nvSpPr>
      <dsp:spPr>
        <a:xfrm rot="5400000">
          <a:off x="6538754" y="38641"/>
          <a:ext cx="1032852" cy="664016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sym typeface="+mn-ea"/>
            </a:rPr>
            <a:t>Skema otentikasi HTTP sederhana di mana setiap request akan berisi header otorisasi berisi username dan password (base64 encoded).</a:t>
          </a:r>
          <a:endParaRPr lang="en-US" sz="1800" kern="1200"/>
        </a:p>
      </dsp:txBody>
      <dsp:txXfrm rot="-5400000">
        <a:off x="3735096" y="2892719"/>
        <a:ext cx="6589749" cy="932012"/>
      </dsp:txXfrm>
    </dsp:sp>
    <dsp:sp modelId="{F3A1F871-519C-4E76-89EE-B8DB3D0BD125}">
      <dsp:nvSpPr>
        <dsp:cNvPr id="0" name=""/>
        <dsp:cNvSpPr/>
      </dsp:nvSpPr>
      <dsp:spPr>
        <a:xfrm>
          <a:off x="0" y="2713193"/>
          <a:ext cx="3735095" cy="12910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Basic Auth.</a:t>
          </a:r>
        </a:p>
      </dsp:txBody>
      <dsp:txXfrm>
        <a:off x="63025" y="2776218"/>
        <a:ext cx="3609045" cy="11650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#1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#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#1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#2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#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#4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#5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t>8/9/22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E4DFE-CBBA-4641-A0AB-5842179ED62B}" type="datetimeFigureOut">
              <a:rPr lang="en-ID" smtClean="0"/>
              <a:t>09/08/22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937F8-E998-447C-B741-3B5A53DE5BB7}" type="slidenum">
              <a:rPr lang="en-ID" smtClean="0"/>
              <a:t>‹#›</a:t>
            </a:fld>
            <a:endParaRPr lang="en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/>
              <a:t>ESB, Data Services, Data Sources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28CE-A39A-466B-A910-BD4F9774CE2E}" type="datetimeFigureOut">
              <a:rPr lang="en-ID" smtClean="0"/>
              <a:t>09/08/22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7F0A-BB45-4AE1-80A6-4F71978DA0D0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28CE-A39A-466B-A910-BD4F9774CE2E}" type="datetimeFigureOut">
              <a:rPr lang="en-ID" smtClean="0"/>
              <a:t>09/08/22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7F0A-BB45-4AE1-80A6-4F71978DA0D0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28CE-A39A-466B-A910-BD4F9774CE2E}" type="datetimeFigureOut">
              <a:rPr lang="en-ID" smtClean="0"/>
              <a:t>09/08/22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7F0A-BB45-4AE1-80A6-4F71978DA0D0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28CE-A39A-466B-A910-BD4F9774CE2E}" type="datetimeFigureOut">
              <a:rPr lang="en-ID" smtClean="0"/>
              <a:t>09/08/22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7F0A-BB45-4AE1-80A6-4F71978DA0D0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28CE-A39A-466B-A910-BD4F9774CE2E}" type="datetimeFigureOut">
              <a:rPr lang="en-ID" smtClean="0"/>
              <a:t>09/08/22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7F0A-BB45-4AE1-80A6-4F71978DA0D0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28CE-A39A-466B-A910-BD4F9774CE2E}" type="datetimeFigureOut">
              <a:rPr lang="en-ID" smtClean="0"/>
              <a:t>09/08/22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7F0A-BB45-4AE1-80A6-4F71978DA0D0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28CE-A39A-466B-A910-BD4F9774CE2E}" type="datetimeFigureOut">
              <a:rPr lang="en-ID" smtClean="0"/>
              <a:t>09/08/22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7F0A-BB45-4AE1-80A6-4F71978DA0D0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28CE-A39A-466B-A910-BD4F9774CE2E}" type="datetimeFigureOut">
              <a:rPr lang="en-ID" smtClean="0"/>
              <a:t>09/08/22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7F0A-BB45-4AE1-80A6-4F71978DA0D0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28CE-A39A-466B-A910-BD4F9774CE2E}" type="datetimeFigureOut">
              <a:rPr lang="en-ID" smtClean="0"/>
              <a:t>09/08/22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7F0A-BB45-4AE1-80A6-4F71978DA0D0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E7B28CE-A39A-466B-A910-BD4F9774CE2E}" type="datetimeFigureOut">
              <a:rPr lang="en-ID" smtClean="0"/>
              <a:t>09/08/22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3B7F0A-BB45-4AE1-80A6-4F71978DA0D0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28CE-A39A-466B-A910-BD4F9774CE2E}" type="datetimeFigureOut">
              <a:rPr lang="en-ID" smtClean="0"/>
              <a:t>09/08/22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7F0A-BB45-4AE1-80A6-4F71978DA0D0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7B28CE-A39A-466B-A910-BD4F9774CE2E}" type="datetimeFigureOut">
              <a:rPr lang="en-ID" smtClean="0"/>
              <a:t>09/08/22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63B7F0A-BB45-4AE1-80A6-4F71978DA0D0}" type="slidenum">
              <a:rPr lang="en-ID" smtClean="0"/>
              <a:t>‹#›</a:t>
            </a:fld>
            <a:endParaRPr lang="en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b" anchorCtr="0"/>
          <a:lstStyle/>
          <a:p>
            <a:r>
              <a:rPr lang="en-US" b="1" dirty="0">
                <a:sym typeface="+mn-ea"/>
              </a:rPr>
              <a:t>Bimbingan </a:t>
            </a:r>
            <a:br>
              <a:rPr lang="en-US" b="1" dirty="0">
                <a:sym typeface="+mn-ea"/>
              </a:rPr>
            </a:br>
            <a:r>
              <a:rPr lang="en-US" b="1" dirty="0">
                <a:sym typeface="+mn-ea"/>
              </a:rPr>
              <a:t>Teknis SPLP</a:t>
            </a:r>
            <a:endParaRPr lang="en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Sistem Penghubung Layanan</a:t>
            </a:r>
          </a:p>
          <a:p>
            <a:r>
              <a:rPr lang="en-US" dirty="0">
                <a:sym typeface="+mn-ea"/>
              </a:rPr>
              <a:t>Pemerintah</a:t>
            </a:r>
            <a:endParaRPr lang="en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395" y="132715"/>
            <a:ext cx="6056630" cy="4938395"/>
          </a:xfrm>
          <a:prstGeom prst="rect">
            <a:avLst/>
          </a:prstGeom>
        </p:spPr>
      </p:pic>
      <p:pic>
        <p:nvPicPr>
          <p:cNvPr id="5" name="Picture 4" descr="logo-kominfo-mirip-dikit"/>
          <p:cNvPicPr>
            <a:picLocks noChangeAspect="1"/>
          </p:cNvPicPr>
          <p:nvPr/>
        </p:nvPicPr>
        <p:blipFill>
          <a:blip r:embed="rId3"/>
          <a:srcRect l="16800" t="6035" r="17696" b="17319"/>
          <a:stretch>
            <a:fillRect/>
          </a:stretch>
        </p:blipFill>
        <p:spPr>
          <a:xfrm>
            <a:off x="124460" y="154305"/>
            <a:ext cx="540000" cy="53943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" y="74930"/>
            <a:ext cx="11731625" cy="61677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plp-publish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55" y="128905"/>
            <a:ext cx="11160000" cy="611154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426085"/>
            <a:ext cx="12001500" cy="56292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" y="121285"/>
            <a:ext cx="11880000" cy="612549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Multitenancy</a:t>
            </a:r>
          </a:p>
        </p:txBody>
      </p:sp>
      <p:pic>
        <p:nvPicPr>
          <p:cNvPr id="3" name="Content Placeholder -214748261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9690" y="1947545"/>
            <a:ext cx="7285990" cy="40233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Picture -2147482409"/>
          <p:cNvPicPr>
            <a:picLocks noChangeAspect="1"/>
          </p:cNvPicPr>
          <p:nvPr/>
        </p:nvPicPr>
        <p:blipFill>
          <a:blip r:embed="rId3">
            <a:grayscl/>
            <a:lum contrast="11999"/>
          </a:blip>
          <a:stretch>
            <a:fillRect/>
          </a:stretch>
        </p:blipFill>
        <p:spPr>
          <a:xfrm>
            <a:off x="1096963" y="2355533"/>
            <a:ext cx="2520315" cy="26955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Security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939165" y="1882775"/>
          <a:ext cx="10375265" cy="4006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5562600" y="5888990"/>
            <a:ext cx="5751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Lain-lain</a:t>
            </a:r>
            <a:r>
              <a:rPr lang="en-US"/>
              <a:t>: Transport Security (HTTP, HTTPS, Mutual SSL)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tx1"/>
                </a:solidFill>
                <a:sym typeface="+mn-ea"/>
              </a:rPr>
              <a:t>Rate and Throttling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04484"/>
            <a:ext cx="10058400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/>
              <a:t>Subscription-level Rate Limiting </a:t>
            </a:r>
            <a:r>
              <a:rPr lang="en-US" sz="2400"/>
              <a:t>(Penyedia API)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>
                <a:sym typeface="+mn-ea"/>
              </a:rPr>
              <a:t>Advanced Rate Limiting </a:t>
            </a:r>
            <a:r>
              <a:rPr lang="en-US" sz="2400">
                <a:sym typeface="+mn-ea"/>
              </a:rPr>
              <a:t>(Penyedia API)</a:t>
            </a:r>
            <a:endParaRPr lang="en-US" sz="2400"/>
          </a:p>
          <a:p>
            <a:pPr marL="742950" lvl="1" indent="-285750"/>
            <a:r>
              <a:rPr lang="en-US" sz="2000">
                <a:sym typeface="+mn-ea"/>
              </a:rPr>
              <a:t>API level Rate Limiting</a:t>
            </a:r>
            <a:endParaRPr lang="en-US" sz="2000"/>
          </a:p>
          <a:p>
            <a:pPr marL="742950" lvl="1" indent="-285750"/>
            <a:r>
              <a:rPr lang="en-US" sz="2000">
                <a:sym typeface="+mn-ea"/>
              </a:rPr>
              <a:t>Operation-level Rate Limiting</a:t>
            </a:r>
            <a:endParaRPr lang="en-US" sz="2000"/>
          </a:p>
          <a:p>
            <a:pPr marL="457200" indent="-457200">
              <a:buFont typeface="+mj-lt"/>
              <a:buAutoNum type="arabicPeriod"/>
            </a:pPr>
            <a:r>
              <a:rPr lang="en-US" sz="2400" b="1"/>
              <a:t>Subscription-level Rate Limiting </a:t>
            </a:r>
            <a:r>
              <a:rPr lang="en-US" sz="2400"/>
              <a:t>(Pengguna API)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/>
              <a:t>Application-level Rate Limiting </a:t>
            </a:r>
            <a:r>
              <a:rPr lang="en-US" sz="2400"/>
              <a:t>(Pengguna API)</a:t>
            </a:r>
          </a:p>
          <a:p>
            <a:pPr marL="914400" lvl="1" indent="-457200"/>
            <a:r>
              <a:rPr lang="en-US" sz="2000"/>
              <a:t>Application-level Rate Limiting tiers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ETL (</a:t>
            </a:r>
            <a:r>
              <a:rPr lang="en-US" b="1">
                <a:sym typeface="+mn-ea"/>
              </a:rPr>
              <a:t>Extract Transform Load</a:t>
            </a:r>
            <a:r>
              <a:rPr lang="en-US" b="1"/>
              <a:t>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7063" r="6276"/>
          <a:stretch>
            <a:fillRect/>
          </a:stretch>
        </p:blipFill>
        <p:spPr>
          <a:xfrm>
            <a:off x="548640" y="1918335"/>
            <a:ext cx="7421880" cy="374650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8636000" y="2626995"/>
            <a:ext cx="2953385" cy="19513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/>
              <a:t>Multi Source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/>
              <a:t>Data Cleansing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/>
              <a:t>Data Correlation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/>
              <a:t>Data Enrichment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/>
              <a:t>Data Transformation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Dasar Hukum dan Regulasi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1097280" y="2092960"/>
          <a:ext cx="9137015" cy="36106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logo-kominfo-mirip-dikit"/>
          <p:cNvPicPr>
            <a:picLocks noChangeAspect="1"/>
          </p:cNvPicPr>
          <p:nvPr/>
        </p:nvPicPr>
        <p:blipFill>
          <a:blip r:embed="rId7"/>
          <a:srcRect l="16800" t="6035" r="17696" b="17319"/>
          <a:stretch>
            <a:fillRect/>
          </a:stretch>
        </p:blipFill>
        <p:spPr>
          <a:xfrm>
            <a:off x="124460" y="154305"/>
            <a:ext cx="540000" cy="5394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338195" cy="1290955"/>
          </a:xfrm>
        </p:spPr>
        <p:txBody>
          <a:bodyPr>
            <a:normAutofit/>
          </a:bodyPr>
          <a:lstStyle/>
          <a:p>
            <a:r>
              <a:rPr lang="en-US" b="1"/>
              <a:t>Desain Arsitektur Aplikasi SPLP</a:t>
            </a:r>
          </a:p>
        </p:txBody>
      </p:sp>
      <p:pic>
        <p:nvPicPr>
          <p:cNvPr id="3" name="Content Placeholder -2147482623" descr="468FA87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8280" y="594360"/>
            <a:ext cx="8173720" cy="53225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200" y="1988185"/>
            <a:ext cx="3338195" cy="431673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 panose="020F0502020204030204" pitchFamily="34" charset="0"/>
              <a:buNone/>
            </a:pPr>
            <a:r>
              <a:rPr lang="en-US" sz="2400" b="1" dirty="0">
                <a:solidFill>
                  <a:schemeClr val="bg1"/>
                </a:solidFill>
                <a:sym typeface="+mn-ea"/>
              </a:rPr>
              <a:t>Core Components:</a:t>
            </a:r>
            <a:endParaRPr lang="en-US" sz="2400" b="1" dirty="0">
              <a:solidFill>
                <a:schemeClr val="bg1"/>
              </a:solidFill>
            </a:endParaRPr>
          </a:p>
          <a:p>
            <a:pPr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 panose="020F0502020204030204" pitchFamily="34" charset="0"/>
            </a:pPr>
            <a:r>
              <a:rPr lang="en-US" sz="1800" b="1" dirty="0">
                <a:solidFill>
                  <a:schemeClr val="bg1"/>
                </a:solidFill>
                <a:sym typeface="+mn-ea"/>
              </a:rPr>
              <a:t>1. Integration / ESB</a:t>
            </a:r>
          </a:p>
          <a:p>
            <a:pPr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 panose="020F0502020204030204" pitchFamily="34" charset="0"/>
            </a:pPr>
            <a:r>
              <a:rPr lang="en-US" sz="1600" dirty="0">
                <a:solidFill>
                  <a:schemeClr val="bg1"/>
                </a:solidFill>
                <a:sym typeface="+mn-ea"/>
              </a:rPr>
              <a:t>Backend &amp; Service Bus </a:t>
            </a:r>
            <a:r>
              <a:rPr lang="en-US" sz="1600" dirty="0" err="1">
                <a:solidFill>
                  <a:schemeClr val="bg1"/>
                </a:solidFill>
                <a:sym typeface="+mn-ea"/>
              </a:rPr>
              <a:t>dari</a:t>
            </a:r>
            <a:r>
              <a:rPr lang="en-US" sz="1600" dirty="0">
                <a:solidFill>
                  <a:schemeClr val="bg1"/>
                </a:solidFill>
                <a:sym typeface="+mn-ea"/>
              </a:rPr>
              <a:t> proses </a:t>
            </a:r>
            <a:r>
              <a:rPr lang="en-US" sz="1600" dirty="0" err="1">
                <a:solidFill>
                  <a:schemeClr val="bg1"/>
                </a:solidFill>
                <a:sym typeface="+mn-ea"/>
              </a:rPr>
              <a:t>integrasi</a:t>
            </a:r>
            <a:r>
              <a:rPr lang="en-US" sz="1600" dirty="0">
                <a:solidFill>
                  <a:schemeClr val="bg1"/>
                </a:solidFill>
                <a:sym typeface="+mn-ea"/>
              </a:rPr>
              <a:t> </a:t>
            </a:r>
            <a:r>
              <a:rPr lang="en-US" sz="1600" dirty="0" err="1">
                <a:solidFill>
                  <a:schemeClr val="bg1"/>
                </a:solidFill>
                <a:sym typeface="+mn-ea"/>
              </a:rPr>
              <a:t>layanan pemerintah yang belum memiliki API.</a:t>
            </a:r>
            <a:endParaRPr lang="en-US" sz="1800" b="1" dirty="0">
              <a:solidFill>
                <a:schemeClr val="bg1"/>
              </a:solidFill>
              <a:sym typeface="+mn-ea"/>
            </a:endParaRPr>
          </a:p>
          <a:p>
            <a:pPr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 panose="020F0502020204030204" pitchFamily="34" charset="0"/>
            </a:pPr>
            <a:r>
              <a:rPr lang="en-US" sz="1800" b="1" dirty="0">
                <a:solidFill>
                  <a:schemeClr val="bg1"/>
                </a:solidFill>
                <a:sym typeface="+mn-ea"/>
              </a:rPr>
              <a:t>2. API Management</a:t>
            </a:r>
          </a:p>
          <a:p>
            <a:pPr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 panose="020F0502020204030204" pitchFamily="34" charset="0"/>
            </a:pPr>
            <a:r>
              <a:rPr lang="en-US" sz="1600" dirty="0">
                <a:solidFill>
                  <a:schemeClr val="bg1"/>
                </a:solidFill>
                <a:sym typeface="+mn-ea"/>
              </a:rPr>
              <a:t>Pusat p</a:t>
            </a:r>
            <a:r>
              <a:rPr lang="en-US" sz="1600" dirty="0" err="1">
                <a:solidFill>
                  <a:schemeClr val="bg1"/>
                </a:solidFill>
                <a:sym typeface="+mn-ea"/>
              </a:rPr>
              <a:t>engelolaan</a:t>
            </a:r>
            <a:r>
              <a:rPr lang="en-US" sz="1600" dirty="0">
                <a:solidFill>
                  <a:schemeClr val="bg1"/>
                </a:solidFill>
                <a:sym typeface="+mn-ea"/>
              </a:rPr>
              <a:t> API untuk </a:t>
            </a:r>
            <a:r>
              <a:rPr lang="en-US" sz="1600" dirty="0" err="1">
                <a:solidFill>
                  <a:schemeClr val="bg1"/>
                </a:solidFill>
                <a:sym typeface="+mn-ea"/>
              </a:rPr>
              <a:t>berbagi pakai layanan dan data pemerintah (Katalog API).</a:t>
            </a:r>
            <a:endParaRPr lang="en-US" sz="1600" dirty="0">
              <a:solidFill>
                <a:schemeClr val="bg1"/>
              </a:solidFill>
            </a:endParaRPr>
          </a:p>
          <a:p>
            <a:pPr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 panose="020F0502020204030204" pitchFamily="34" charset="0"/>
            </a:pPr>
            <a:r>
              <a:rPr lang="en-US" sz="1800" b="1" dirty="0" err="1">
                <a:solidFill>
                  <a:schemeClr val="bg1"/>
                </a:solidFill>
                <a:sym typeface="+mn-ea"/>
              </a:rPr>
              <a:t>3. Konsolidasi</a:t>
            </a:r>
          </a:p>
          <a:p>
            <a:pPr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 panose="020F0502020204030204" pitchFamily="34" charset="0"/>
            </a:pPr>
            <a:r>
              <a:rPr lang="en-US" sz="1600" dirty="0" err="1">
                <a:solidFill>
                  <a:schemeClr val="bg1"/>
                </a:solidFill>
                <a:sym typeface="+mn-ea"/>
              </a:rPr>
              <a:t>Layanan</a:t>
            </a:r>
            <a:r>
              <a:rPr lang="en-US" sz="1600" dirty="0">
                <a:solidFill>
                  <a:schemeClr val="bg1"/>
                </a:solidFill>
                <a:sym typeface="+mn-ea"/>
              </a:rPr>
              <a:t> pengakomodir </a:t>
            </a:r>
            <a:r>
              <a:rPr lang="en-US" sz="1600" dirty="0" err="1">
                <a:solidFill>
                  <a:schemeClr val="bg1"/>
                </a:solidFill>
                <a:sym typeface="+mn-ea"/>
              </a:rPr>
              <a:t>pengguna</a:t>
            </a:r>
            <a:r>
              <a:rPr lang="en-US" sz="1600" dirty="0">
                <a:solidFill>
                  <a:schemeClr val="bg1"/>
                </a:solidFill>
                <a:sym typeface="+mn-ea"/>
              </a:rPr>
              <a:t> </a:t>
            </a:r>
            <a:r>
              <a:rPr lang="en-US" sz="1600" dirty="0" err="1">
                <a:solidFill>
                  <a:schemeClr val="bg1"/>
                </a:solidFill>
                <a:sym typeface="+mn-ea"/>
              </a:rPr>
              <a:t>dalam</a:t>
            </a:r>
            <a:r>
              <a:rPr lang="en-US" sz="1600" dirty="0">
                <a:solidFill>
                  <a:schemeClr val="bg1"/>
                </a:solidFill>
                <a:sym typeface="+mn-ea"/>
              </a:rPr>
              <a:t> </a:t>
            </a:r>
            <a:r>
              <a:rPr lang="en-US" sz="1600" dirty="0" err="1">
                <a:solidFill>
                  <a:schemeClr val="bg1"/>
                </a:solidFill>
                <a:sym typeface="+mn-ea"/>
              </a:rPr>
              <a:t>melakukan</a:t>
            </a:r>
            <a:r>
              <a:rPr lang="en-US" sz="1600" dirty="0">
                <a:solidFill>
                  <a:schemeClr val="bg1"/>
                </a:solidFill>
                <a:sym typeface="+mn-ea"/>
              </a:rPr>
              <a:t> </a:t>
            </a:r>
            <a:r>
              <a:rPr lang="en-US" sz="1600" dirty="0" err="1">
                <a:solidFill>
                  <a:schemeClr val="bg1"/>
                </a:solidFill>
                <a:sym typeface="+mn-ea"/>
              </a:rPr>
              <a:t>migrasi</a:t>
            </a:r>
            <a:r>
              <a:rPr lang="en-US" sz="1600" dirty="0">
                <a:solidFill>
                  <a:schemeClr val="bg1"/>
                </a:solidFill>
                <a:sym typeface="+mn-ea"/>
              </a:rPr>
              <a:t> data </a:t>
            </a:r>
            <a:r>
              <a:rPr lang="en-US" sz="1600" dirty="0" err="1">
                <a:solidFill>
                  <a:schemeClr val="bg1"/>
                </a:solidFill>
                <a:sym typeface="+mn-ea"/>
              </a:rPr>
              <a:t>antar aplikasi sejenis ke aplikas umum atau ke versi lain.</a:t>
            </a:r>
          </a:p>
        </p:txBody>
      </p:sp>
      <p:pic>
        <p:nvPicPr>
          <p:cNvPr id="4" name="Picture 3" descr="logo-kominfo-mirip-dikit"/>
          <p:cNvPicPr>
            <a:picLocks noChangeAspect="1"/>
          </p:cNvPicPr>
          <p:nvPr/>
        </p:nvPicPr>
        <p:blipFill>
          <a:blip r:embed="rId3"/>
          <a:srcRect l="16800" t="6035" r="17696" b="17319"/>
          <a:stretch>
            <a:fillRect/>
          </a:stretch>
        </p:blipFill>
        <p:spPr>
          <a:xfrm>
            <a:off x="11554460" y="6209030"/>
            <a:ext cx="540000" cy="53943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b="1"/>
              <a:t>Fitur Utama SPLP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1097280" y="2035175"/>
          <a:ext cx="10058400" cy="40328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8293735" y="5085080"/>
            <a:ext cx="26930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accent1">
                    <a:lumMod val="75000"/>
                  </a:schemeClr>
                </a:solidFill>
              </a:rPr>
              <a:t>APLIKASI KONSOLIDASI DATA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b="1"/>
              <a:t>ESB (Enterprise Service )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445135" y="1933575"/>
            <a:ext cx="426466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/>
              <a:t>Enterprise Service Bus </a:t>
            </a:r>
            <a:r>
              <a:rPr lang="en-US" sz="2000"/>
              <a:t>merupakan sebuah konsep integrasi yang memiliki fungsi penghubung diantara perbedaan yang dimiliki oleh sistem-sistem yang akan terhubung. 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591185" y="3769995"/>
          <a:ext cx="3972560" cy="1147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 Box 8"/>
          <p:cNvSpPr txBox="1"/>
          <p:nvPr/>
        </p:nvSpPr>
        <p:spPr>
          <a:xfrm>
            <a:off x="1307465" y="4917440"/>
            <a:ext cx="2540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REST</a:t>
            </a:r>
          </a:p>
        </p:txBody>
      </p:sp>
      <p:sp>
        <p:nvSpPr>
          <p:cNvPr id="10" name="Rectangles 9"/>
          <p:cNvSpPr/>
          <p:nvPr/>
        </p:nvSpPr>
        <p:spPr>
          <a:xfrm>
            <a:off x="504825" y="3679190"/>
            <a:ext cx="4156710" cy="157289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504825" y="5417185"/>
            <a:ext cx="450024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/>
              <a:t>https://esb-splp.layanan.go.id/ </a:t>
            </a:r>
            <a:r>
              <a:rPr lang="en-US" sz="2000" b="1"/>
              <a:t>(Prod.)</a:t>
            </a:r>
            <a:endParaRPr lang="en-US" sz="2000"/>
          </a:p>
          <a:p>
            <a:r>
              <a:rPr lang="en-US" sz="2000">
                <a:sym typeface="+mn-ea"/>
              </a:rPr>
              <a:t>https://esb-splpdev.layanan.go.id/ </a:t>
            </a:r>
            <a:r>
              <a:rPr lang="en-US" sz="2000" b="1">
                <a:sym typeface="+mn-ea"/>
              </a:rPr>
              <a:t>(Dev.)</a:t>
            </a:r>
          </a:p>
        </p:txBody>
      </p:sp>
      <p:pic>
        <p:nvPicPr>
          <p:cNvPr id="2050" name="Picture 2" descr="Microservices, Containers, and Beyond with WSO2 API Manager">
            <a:extLst>
              <a:ext uri="{FF2B5EF4-FFF2-40B4-BE49-F238E27FC236}">
                <a16:creationId xmlns:a16="http://schemas.microsoft.com/office/drawing/2014/main" id="{46930DB6-8364-B568-70B8-5E745E984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918" y="2184140"/>
            <a:ext cx="7188174" cy="341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ESB Dev.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155575" y="421005"/>
            <a:ext cx="11880000" cy="3968043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Login Page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ESB Dev.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Data Service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438150"/>
            <a:ext cx="11880000" cy="40169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API Management </a:t>
            </a:r>
            <a:r>
              <a:rPr lang="en-US" sz="1600" b="1">
                <a:solidFill>
                  <a:schemeClr val="bg1">
                    <a:lumMod val="50000"/>
                  </a:schemeClr>
                </a:solidFill>
              </a:rPr>
              <a:t>(Production &amp; Development)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887730" y="1873885"/>
          <a:ext cx="10658475" cy="43059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90575" y="0"/>
          <a:ext cx="10611485" cy="6224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657090" imgH="11106150" progId="Paint.Picture">
                  <p:embed/>
                </p:oleObj>
              </mc:Choice>
              <mc:Fallback>
                <p:oleObj r:id="rId2" imgW="4657090" imgH="1110615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90575" y="0"/>
                        <a:ext cx="10611485" cy="6224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</TotalTime>
  <Words>444</Words>
  <Application>Microsoft Macintosh PowerPoint</Application>
  <PresentationFormat>Widescreen</PresentationFormat>
  <Paragraphs>88</Paragraphs>
  <Slides>17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Retrospect</vt:lpstr>
      <vt:lpstr>Paint.Picture</vt:lpstr>
      <vt:lpstr>Bimbingan  Teknis SPLP</vt:lpstr>
      <vt:lpstr>Dasar Hukum dan Regulasi</vt:lpstr>
      <vt:lpstr>Desain Arsitektur Aplikasi SPLP</vt:lpstr>
      <vt:lpstr>Fitur Utama SPLP</vt:lpstr>
      <vt:lpstr>ESB (Enterprise Service )</vt:lpstr>
      <vt:lpstr>ESB Dev.</vt:lpstr>
      <vt:lpstr>ESB Dev.</vt:lpstr>
      <vt:lpstr>API Management (Production &amp; Development)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Multitenancy</vt:lpstr>
      <vt:lpstr>Security</vt:lpstr>
      <vt:lpstr>Rate and Throttling</vt:lpstr>
      <vt:lpstr>ETL (Extract Transform Load)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SPLP - Interopabilitas</dc:title>
  <dc:creator>fajar ali</dc:creator>
  <cp:lastModifiedBy>Ichwanul Muslim</cp:lastModifiedBy>
  <cp:revision>243</cp:revision>
  <cp:lastPrinted>2022-01-27T02:12:00Z</cp:lastPrinted>
  <dcterms:created xsi:type="dcterms:W3CDTF">2022-01-27T01:07:00Z</dcterms:created>
  <dcterms:modified xsi:type="dcterms:W3CDTF">2022-08-09T17:04:40Z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1033-11.2.0.9629</vt:lpwstr>
  </property>
</Properties>
</file>