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1200C3-9A67-48EA-AFD3-0EA2986E7CF5}">
  <a:tblStyle styleId="{B21200C3-9A67-48EA-AFD3-0EA2986E7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timesreporter.com/news/20160918/t-r-special-report-popularity-of-drones-regulations-on-rise-550k-unmanned-aircraft-registered-with-faa" TargetMode="External"/><Relationship Id="rId4" Type="http://schemas.openxmlformats.org/officeDocument/2006/relationships/hyperlink" Target="https://www.drone-world.com/media/wysiwyg/MavicPro/size_1000_540_a34ab5c95915a83b150d5157c21ae613_TJ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5302200" cy="193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Performing Data Science on UAV Registries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654935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Austin Derbique (Undergraduate)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12/14/2017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675" y="269175"/>
            <a:ext cx="2980325" cy="16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Drones - What about them?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05700"/>
            <a:ext cx="76614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unmanned aerial vehicles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of electronic quadcopters have skyrocketed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than double sales in just over a year ($200 million)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buSzPts val="1300"/>
              <a:buChar char="●"/>
            </a:pPr>
            <a:r>
              <a:rPr lang="en"/>
              <a:t>Over 2,000 new registrations a day in the United States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2030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this data? Where can I find it?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3090575"/>
            <a:ext cx="8400300" cy="14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Openly Available. Searchable by all fields. Available on FAA’s Website: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http://registry.faa.gov/aircraftinquiry/Aircraft_Inquiry.aspx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69013" y="15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{B21200C3-9A67-48EA-AFD3-0EA2986E7CF5}</a:tableStyleId>
              </a:tblPr>
              <a:tblGrid>
                <a:gridCol w="429525"/>
                <a:gridCol w="764775"/>
                <a:gridCol w="989400"/>
                <a:gridCol w="774825"/>
                <a:gridCol w="644475"/>
                <a:gridCol w="532475"/>
                <a:gridCol w="516525"/>
                <a:gridCol w="816625"/>
                <a:gridCol w="543450"/>
                <a:gridCol w="768900"/>
                <a:gridCol w="818650"/>
                <a:gridCol w="735000"/>
                <a:gridCol w="625575"/>
              </a:tblGrid>
              <a:tr h="6151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serial#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street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zip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Mfr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Year mfr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Model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Cert issue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AC weight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type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102MN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AA102MN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UTAH STATE UNIVERSITY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4120 OLD MAIN HILL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LOGAN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84322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AGGIEAIR USU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MINION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03/17/2015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UAV up to 55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Government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25" y="282087"/>
            <a:ext cx="4869000" cy="3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Possible Extractions From Data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0" y="1463425"/>
            <a:ext cx="4695600" cy="33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Drone ownership over time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uses them and what for?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drone owners live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Predictions of how big the industry will continue to grow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selling models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price points for consumer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●"/>
            </a:pPr>
            <a:r>
              <a:rPr lang="en"/>
              <a:t>Drone price relative to socioeconomic location of purchase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300" y="1505700"/>
            <a:ext cx="1907999" cy="1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833" y="2914900"/>
            <a:ext cx="2255494" cy="1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286" y="1505700"/>
            <a:ext cx="1699539" cy="14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 b="0" l="10057" r="8766" t="0"/>
          <a:stretch/>
        </p:blipFill>
        <p:spPr>
          <a:xfrm>
            <a:off x="4787055" y="2914900"/>
            <a:ext cx="1789770" cy="16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659250" y="188175"/>
            <a:ext cx="27390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Linear Regression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Logistic Regression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Standard Deviations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Other DS Techniques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05700"/>
            <a:ext cx="84768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http://www.timesreporter.com/news/20160918/t-r-special-report-popularity-of-drones-regulations-on-rise-550k-unmanned-aircraft-registered-with-faa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https://www.drone-world.com/media/wysiwyg/MavicPro/size_1000_540_a34ab5c95915a83b150d5157c21ae613_TJ.png</a:t>
            </a:r>
          </a:p>
          <a:p>
            <a:pPr indent="-311150" lvl="0" marL="457200">
              <a:spcBef>
                <a:spcPts val="0"/>
              </a:spcBef>
              <a:buSzPts val="1300"/>
              <a:buAutoNum type="arabicPeriod"/>
            </a:pPr>
            <a:r>
              <a:rPr lang="en"/>
              <a:t>Google Images for the graphs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