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6BE1-F869-4BB9-9D5C-491A2B51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EACC5-9993-486C-93A8-F943C0742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B8A7-E624-4559-AF18-282D0A1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61EA-A47E-44BB-A031-99EABE68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C20D-8CEE-432D-A488-09D4BE2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3931-CA77-4154-85A2-CDE0891C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BE74E-3EB3-412B-B8F1-43E8F67FC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E7162-7693-4055-8F0C-9BAC1D9A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6320-80A5-41B9-A317-8E5F17A2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71B4-237F-4106-839C-E2862BE0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481B9-531F-4E35-8782-AFE17BA6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947BF-0FB9-4790-9058-D2E00258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4914-DD24-438A-BFC3-3A0E3867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EC03-D589-4BFA-B5A5-72B5E979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A1FA-ABE6-4BBC-99F0-8A37800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5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F31F-600C-47E3-81E9-BCB7FCD1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9544-2735-41B4-A7B3-109CC41E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A5A9-D9C0-460F-84D8-FBBF5AD8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5D80-BAB5-47B0-903A-44726C14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18B5-7976-4DE3-9B48-78757EC4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D705-C592-4A9C-A6E2-C0B84A0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ED52-E2DC-487A-B618-17724E6B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A796-0A5C-4A2C-BF15-362578FD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EB6D-5049-4AE8-8371-F1DB4868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27FF-3FBE-4EC2-84ED-D6A0ED16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2A56-0A1F-4537-9116-6DFB0CE2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F78C-E5D0-40C4-81C2-8C9650CD4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22654-2C5B-4293-9723-A51EDD336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EE03-9A42-440C-BE19-525EEF0F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8CF4-C399-41F3-AEE0-F100EF13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E0C3B-FD2B-4941-B97F-8B9CD792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F20F-CCD3-43E3-B661-B6A9FF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B4E4-8A3B-4D4D-A07C-E65B009B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6BFF-4617-4C3C-8003-A9225AE8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6D51D-007E-4118-AB68-126A352E6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D7004-F998-4A4A-9947-24746ABC3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319D7-5EFB-4D26-A3DF-BF374076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893C1-D637-4EE6-90BE-18D8F33F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63B40-32E8-4C90-8FED-824087D2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B6AF-CD11-4018-86FA-4FD670B0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93545-EF73-43C8-B62A-DA2B4EBC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4102-6E8E-4A96-AD3D-A02C9B34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951EB-1E9E-403A-A978-4E02A8CE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66B10-58F7-401B-BD79-50189A50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512FE-3B9A-4892-92A7-3A8E16DA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719B-F153-4553-B3F9-07FE8252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95A5-721C-426D-8069-4B3B4F73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3065-41A1-46B3-B469-7FA2FACC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CF983-55FF-4A5D-89D7-09C5CF5E6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33EBD-A34E-4A27-8495-FC861BAD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9B14-ABE6-4ADB-A3C3-38C39706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1C800-3534-44F8-8F53-C79D4F5A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0459-41CF-42C5-987F-8AC80C5D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B6928-0965-4E3B-B999-BD71B45C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3D95-65A5-48CC-A636-07694F94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5FA7A-3105-44DC-A919-788E3331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FD68-65A3-47A1-9ACE-73C2ABF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B7B15-2E22-4FD2-9CFD-070F070F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F763C-3F83-476D-AA80-F2694BA0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0FB07-A9F9-46BA-9C3E-BC179590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AA3C-1780-423D-81C0-B78B2A425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C4D9-6F62-4374-98E3-7C7D42CD9F0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41C8-8349-4F8D-843D-315B6CB0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91B2-FDF5-4825-BD1A-F06814AD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6148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Statistics on Random Variables:</a:t>
                </a:r>
              </a:p>
              <a:p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The variance of X is: </a:t>
                </a:r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𝑋𝐸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6148158"/>
              </a:xfrm>
              <a:prstGeom prst="rect">
                <a:avLst/>
              </a:prstGeom>
              <a:blipFill>
                <a:blip r:embed="rId2"/>
                <a:stretch>
                  <a:fillRect l="-1824"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1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Douglas Galarus</dc:creator>
  <cp:lastModifiedBy>Douglas Galarus</cp:lastModifiedBy>
  <cp:revision>45</cp:revision>
  <dcterms:created xsi:type="dcterms:W3CDTF">2017-10-07T16:56:07Z</dcterms:created>
  <dcterms:modified xsi:type="dcterms:W3CDTF">2017-10-12T00:55:02Z</dcterms:modified>
</cp:coreProperties>
</file>