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75" r:id="rId2"/>
    <p:sldId id="296" r:id="rId3"/>
    <p:sldId id="284" r:id="rId4"/>
    <p:sldId id="286" r:id="rId5"/>
    <p:sldId id="289" r:id="rId6"/>
    <p:sldId id="295" r:id="rId7"/>
    <p:sldId id="290" r:id="rId8"/>
    <p:sldId id="291" r:id="rId9"/>
    <p:sldId id="283" r:id="rId10"/>
    <p:sldId id="292" r:id="rId11"/>
    <p:sldId id="29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24680-1DCB-4F66-BC6C-673355192E66}" v="596" dt="2021-02-22T04:10:36.520"/>
    <p1510:client id="{3E6BAF38-69BD-4E2E-8F28-5233B3FF6F0F}" v="406" dt="2021-02-22T04:29:21.732"/>
    <p1510:client id="{F2F92B66-C14E-4F5D-A538-A0813EB43BF5}" v="120" dt="2021-02-22T05:57:33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E624680-1DCB-4F66-BC6C-673355192E66}"/>
    <pc:docChg chg="addSld delSld modSld sldOrd">
      <pc:chgData name="Guest User" userId="" providerId="Windows Live" clId="Web-{1E624680-1DCB-4F66-BC6C-673355192E66}" dt="2021-02-22T04:10:36.520" v="591" actId="20577"/>
      <pc:docMkLst>
        <pc:docMk/>
      </pc:docMkLst>
      <pc:sldChg chg="modSp">
        <pc:chgData name="Guest User" userId="" providerId="Windows Live" clId="Web-{1E624680-1DCB-4F66-BC6C-673355192E66}" dt="2021-02-22T04:05:04.626" v="351" actId="20577"/>
        <pc:sldMkLst>
          <pc:docMk/>
          <pc:sldMk cId="0" sldId="275"/>
        </pc:sldMkLst>
        <pc:spChg chg="mod">
          <ac:chgData name="Guest User" userId="" providerId="Windows Live" clId="Web-{1E624680-1DCB-4F66-BC6C-673355192E66}" dt="2021-02-22T04:05:04.626" v="351" actId="20577"/>
          <ac:spMkLst>
            <pc:docMk/>
            <pc:sldMk cId="0" sldId="275"/>
            <ac:spMk id="4097" creationId="{F549ED7A-A254-4571-950E-DAB8446EEB93}"/>
          </ac:spMkLst>
        </pc:spChg>
      </pc:sldChg>
      <pc:sldChg chg="modSp">
        <pc:chgData name="Guest User" userId="" providerId="Windows Live" clId="Web-{1E624680-1DCB-4F66-BC6C-673355192E66}" dt="2021-02-22T04:00:36.627" v="140" actId="20577"/>
        <pc:sldMkLst>
          <pc:docMk/>
          <pc:sldMk cId="0" sldId="291"/>
        </pc:sldMkLst>
        <pc:spChg chg="mod">
          <ac:chgData name="Guest User" userId="" providerId="Windows Live" clId="Web-{1E624680-1DCB-4F66-BC6C-673355192E66}" dt="2021-02-22T04:00:36.627" v="140" actId="20577"/>
          <ac:spMkLst>
            <pc:docMk/>
            <pc:sldMk cId="0" sldId="291"/>
            <ac:spMk id="18434" creationId="{C624EA76-A3F5-482B-B020-3AB4AE032E21}"/>
          </ac:spMkLst>
        </pc:spChg>
      </pc:sldChg>
      <pc:sldChg chg="modSp">
        <pc:chgData name="Guest User" userId="" providerId="Windows Live" clId="Web-{1E624680-1DCB-4F66-BC6C-673355192E66}" dt="2021-02-22T04:10:36.520" v="591" actId="20577"/>
        <pc:sldMkLst>
          <pc:docMk/>
          <pc:sldMk cId="0" sldId="292"/>
        </pc:sldMkLst>
        <pc:spChg chg="mod">
          <ac:chgData name="Guest User" userId="" providerId="Windows Live" clId="Web-{1E624680-1DCB-4F66-BC6C-673355192E66}" dt="2021-02-22T04:10:36.520" v="591" actId="20577"/>
          <ac:spMkLst>
            <pc:docMk/>
            <pc:sldMk cId="0" sldId="292"/>
            <ac:spMk id="22530" creationId="{680849A9-49F4-4F3E-A5C4-C4383796AA4B}"/>
          </ac:spMkLst>
        </pc:spChg>
      </pc:sldChg>
      <pc:sldChg chg="del">
        <pc:chgData name="Guest User" userId="" providerId="Windows Live" clId="Web-{1E624680-1DCB-4F66-BC6C-673355192E66}" dt="2021-02-22T04:06:54.867" v="371"/>
        <pc:sldMkLst>
          <pc:docMk/>
          <pc:sldMk cId="0" sldId="293"/>
        </pc:sldMkLst>
      </pc:sldChg>
      <pc:sldChg chg="addSp delSp modSp add replId">
        <pc:chgData name="Guest User" userId="" providerId="Windows Live" clId="Web-{1E624680-1DCB-4F66-BC6C-673355192E66}" dt="2021-02-22T03:54:22.356" v="7" actId="14100"/>
        <pc:sldMkLst>
          <pc:docMk/>
          <pc:sldMk cId="1946844468" sldId="295"/>
        </pc:sldMkLst>
        <pc:picChg chg="add mod">
          <ac:chgData name="Guest User" userId="" providerId="Windows Live" clId="Web-{1E624680-1DCB-4F66-BC6C-673355192E66}" dt="2021-02-22T03:54:22.356" v="7" actId="14100"/>
          <ac:picMkLst>
            <pc:docMk/>
            <pc:sldMk cId="1946844468" sldId="295"/>
            <ac:picMk id="2" creationId="{CE417CE9-C468-48BC-8779-5AD5C4132CA4}"/>
          </ac:picMkLst>
        </pc:picChg>
        <pc:picChg chg="del">
          <ac:chgData name="Guest User" userId="" providerId="Windows Live" clId="Web-{1E624680-1DCB-4F66-BC6C-673355192E66}" dt="2021-02-22T03:53:38.916" v="1"/>
          <ac:picMkLst>
            <pc:docMk/>
            <pc:sldMk cId="1946844468" sldId="295"/>
            <ac:picMk id="3" creationId="{38B0A403-C58B-410F-9E66-4C43FCE07B12}"/>
          </ac:picMkLst>
        </pc:picChg>
      </pc:sldChg>
      <pc:sldChg chg="modSp add ord replId">
        <pc:chgData name="Guest User" userId="" providerId="Windows Live" clId="Web-{1E624680-1DCB-4F66-BC6C-673355192E66}" dt="2021-02-22T04:06:01.895" v="370" actId="20577"/>
        <pc:sldMkLst>
          <pc:docMk/>
          <pc:sldMk cId="156602397" sldId="296"/>
        </pc:sldMkLst>
        <pc:spChg chg="mod">
          <ac:chgData name="Guest User" userId="" providerId="Windows Live" clId="Web-{1E624680-1DCB-4F66-BC6C-673355192E66}" dt="2021-02-22T04:01:15.004" v="156" actId="20577"/>
          <ac:spMkLst>
            <pc:docMk/>
            <pc:sldMk cId="156602397" sldId="296"/>
            <ac:spMk id="6145" creationId="{63408451-3B23-4148-9A7F-9ACE56BA80DE}"/>
          </ac:spMkLst>
        </pc:spChg>
        <pc:spChg chg="mod">
          <ac:chgData name="Guest User" userId="" providerId="Windows Live" clId="Web-{1E624680-1DCB-4F66-BC6C-673355192E66}" dt="2021-02-22T04:06:01.895" v="370" actId="20577"/>
          <ac:spMkLst>
            <pc:docMk/>
            <pc:sldMk cId="156602397" sldId="296"/>
            <ac:spMk id="6146" creationId="{16D02F8A-BA1D-4C92-AD12-7ABB71AB8DE6}"/>
          </ac:spMkLst>
        </pc:spChg>
      </pc:sldChg>
    </pc:docChg>
  </pc:docChgLst>
  <pc:docChgLst>
    <pc:chgData name="Guest User" providerId="Windows Live" clId="Web-{3E6BAF38-69BD-4E2E-8F28-5233B3FF6F0F}"/>
    <pc:docChg chg="modSld">
      <pc:chgData name="Guest User" userId="" providerId="Windows Live" clId="Web-{3E6BAF38-69BD-4E2E-8F28-5233B3FF6F0F}" dt="2021-02-22T04:29:21.732" v="432" actId="20577"/>
      <pc:docMkLst>
        <pc:docMk/>
      </pc:docMkLst>
      <pc:sldChg chg="modSp">
        <pc:chgData name="Guest User" userId="" providerId="Windows Live" clId="Web-{3E6BAF38-69BD-4E2E-8F28-5233B3FF6F0F}" dt="2021-02-22T04:29:21.732" v="432" actId="20577"/>
        <pc:sldMkLst>
          <pc:docMk/>
          <pc:sldMk cId="0" sldId="275"/>
        </pc:sldMkLst>
        <pc:spChg chg="mod">
          <ac:chgData name="Guest User" userId="" providerId="Windows Live" clId="Web-{3E6BAF38-69BD-4E2E-8F28-5233B3FF6F0F}" dt="2021-02-22T04:29:21.732" v="432" actId="20577"/>
          <ac:spMkLst>
            <pc:docMk/>
            <pc:sldMk cId="0" sldId="275"/>
            <ac:spMk id="4097" creationId="{F549ED7A-A254-4571-950E-DAB8446EEB93}"/>
          </ac:spMkLst>
        </pc:spChg>
      </pc:sldChg>
      <pc:sldChg chg="addSp delSp modSp">
        <pc:chgData name="Guest User" userId="" providerId="Windows Live" clId="Web-{3E6BAF38-69BD-4E2E-8F28-5233B3FF6F0F}" dt="2021-02-22T03:59:55.012" v="164" actId="20577"/>
        <pc:sldMkLst>
          <pc:docMk/>
          <pc:sldMk cId="0" sldId="290"/>
        </pc:sldMkLst>
        <pc:spChg chg="add mod">
          <ac:chgData name="Guest User" userId="" providerId="Windows Live" clId="Web-{3E6BAF38-69BD-4E2E-8F28-5233B3FF6F0F}" dt="2021-02-22T03:59:55.012" v="164" actId="20577"/>
          <ac:spMkLst>
            <pc:docMk/>
            <pc:sldMk cId="0" sldId="290"/>
            <ac:spMk id="7" creationId="{3A37F8F5-5835-4A9E-871C-DA0339442728}"/>
          </ac:spMkLst>
        </pc:spChg>
        <pc:spChg chg="mod">
          <ac:chgData name="Guest User" userId="" providerId="Windows Live" clId="Web-{3E6BAF38-69BD-4E2E-8F28-5233B3FF6F0F}" dt="2021-02-22T03:53:18.178" v="1" actId="20577"/>
          <ac:spMkLst>
            <pc:docMk/>
            <pc:sldMk cId="0" sldId="290"/>
            <ac:spMk id="14338" creationId="{4277724A-2587-4E45-AAA6-40A329E25150}"/>
          </ac:spMkLst>
        </pc:spChg>
        <pc:picChg chg="add mod">
          <ac:chgData name="Guest User" userId="" providerId="Windows Live" clId="Web-{3E6BAF38-69BD-4E2E-8F28-5233B3FF6F0F}" dt="2021-02-22T03:56:53.299" v="20" actId="14100"/>
          <ac:picMkLst>
            <pc:docMk/>
            <pc:sldMk cId="0" sldId="290"/>
            <ac:picMk id="2" creationId="{FD235947-D8C4-432D-9AD0-C9B9B0B03A1B}"/>
          </ac:picMkLst>
        </pc:picChg>
        <pc:picChg chg="add del mod">
          <ac:chgData name="Guest User" userId="" providerId="Windows Live" clId="Web-{3E6BAF38-69BD-4E2E-8F28-5233B3FF6F0F}" dt="2021-02-22T03:53:51.664" v="8"/>
          <ac:picMkLst>
            <pc:docMk/>
            <pc:sldMk cId="0" sldId="290"/>
            <ac:picMk id="3" creationId="{CC61667B-6E99-41CD-B1D4-14E851166EFF}"/>
          </ac:picMkLst>
        </pc:picChg>
        <pc:picChg chg="add del mod">
          <ac:chgData name="Guest User" userId="" providerId="Windows Live" clId="Web-{3E6BAF38-69BD-4E2E-8F28-5233B3FF6F0F}" dt="2021-02-22T03:56:28.735" v="17"/>
          <ac:picMkLst>
            <pc:docMk/>
            <pc:sldMk cId="0" sldId="290"/>
            <ac:picMk id="4" creationId="{4263F67C-AF3B-4814-B750-D8EFCAA3D0C3}"/>
          </ac:picMkLst>
        </pc:picChg>
        <pc:picChg chg="add mod">
          <ac:chgData name="Guest User" userId="" providerId="Windows Live" clId="Web-{3E6BAF38-69BD-4E2E-8F28-5233B3FF6F0F}" dt="2021-02-22T03:58:49.290" v="23" actId="1076"/>
          <ac:picMkLst>
            <pc:docMk/>
            <pc:sldMk cId="0" sldId="290"/>
            <ac:picMk id="6" creationId="{FEEF12DE-0917-4EFD-80E0-AECD1BA0A4CE}"/>
          </ac:picMkLst>
        </pc:picChg>
      </pc:sldChg>
      <pc:sldChg chg="modNotes">
        <pc:chgData name="Guest User" userId="" providerId="Windows Live" clId="Web-{3E6BAF38-69BD-4E2E-8F28-5233B3FF6F0F}" dt="2021-02-22T04:27:09.428" v="425"/>
        <pc:sldMkLst>
          <pc:docMk/>
          <pc:sldMk cId="0" sldId="291"/>
        </pc:sldMkLst>
      </pc:sldChg>
      <pc:sldChg chg="modSp">
        <pc:chgData name="Guest User" userId="" providerId="Windows Live" clId="Web-{3E6BAF38-69BD-4E2E-8F28-5233B3FF6F0F}" dt="2021-02-22T04:17:30.710" v="262" actId="20577"/>
        <pc:sldMkLst>
          <pc:docMk/>
          <pc:sldMk cId="0" sldId="292"/>
        </pc:sldMkLst>
        <pc:spChg chg="mod">
          <ac:chgData name="Guest User" userId="" providerId="Windows Live" clId="Web-{3E6BAF38-69BD-4E2E-8F28-5233B3FF6F0F}" dt="2021-02-22T04:17:30.710" v="262" actId="20577"/>
          <ac:spMkLst>
            <pc:docMk/>
            <pc:sldMk cId="0" sldId="292"/>
            <ac:spMk id="22530" creationId="{680849A9-49F4-4F3E-A5C4-C4383796AA4B}"/>
          </ac:spMkLst>
        </pc:spChg>
      </pc:sldChg>
      <pc:sldChg chg="addSp delSp modSp">
        <pc:chgData name="Guest User" userId="" providerId="Windows Live" clId="Web-{3E6BAF38-69BD-4E2E-8F28-5233B3FF6F0F}" dt="2021-02-22T04:10:28.562" v="206" actId="1076"/>
        <pc:sldMkLst>
          <pc:docMk/>
          <pc:sldMk cId="156602397" sldId="296"/>
        </pc:sldMkLst>
        <pc:spChg chg="mod">
          <ac:chgData name="Guest User" userId="" providerId="Windows Live" clId="Web-{3E6BAF38-69BD-4E2E-8F28-5233B3FF6F0F}" dt="2021-02-22T04:10:25.640" v="204" actId="20577"/>
          <ac:spMkLst>
            <pc:docMk/>
            <pc:sldMk cId="156602397" sldId="296"/>
            <ac:spMk id="6146" creationId="{16D02F8A-BA1D-4C92-AD12-7ABB71AB8DE6}"/>
          </ac:spMkLst>
        </pc:spChg>
        <pc:picChg chg="add del mod">
          <ac:chgData name="Guest User" userId="" providerId="Windows Live" clId="Web-{3E6BAF38-69BD-4E2E-8F28-5233B3FF6F0F}" dt="2021-02-22T04:07:34.084" v="170"/>
          <ac:picMkLst>
            <pc:docMk/>
            <pc:sldMk cId="156602397" sldId="296"/>
            <ac:picMk id="2" creationId="{92AF0F04-34C1-4DAC-930B-232528391D95}"/>
          </ac:picMkLst>
        </pc:picChg>
        <pc:picChg chg="add mod">
          <ac:chgData name="Guest User" userId="" providerId="Windows Live" clId="Web-{3E6BAF38-69BD-4E2E-8F28-5233B3FF6F0F}" dt="2021-02-22T04:10:28.562" v="206" actId="1076"/>
          <ac:picMkLst>
            <pc:docMk/>
            <pc:sldMk cId="156602397" sldId="296"/>
            <ac:picMk id="3" creationId="{F469CA8B-FF3B-4D6B-A9E8-74EE4A67B8E8}"/>
          </ac:picMkLst>
        </pc:picChg>
      </pc:sldChg>
    </pc:docChg>
  </pc:docChgLst>
  <pc:docChgLst>
    <pc:chgData name="Ryan Schmidt" userId="ff7872f569d36915" providerId="LiveId" clId="{F2F92B66-C14E-4F5D-A538-A0813EB43BF5}"/>
    <pc:docChg chg="undo custSel delSld modSld">
      <pc:chgData name="Ryan Schmidt" userId="ff7872f569d36915" providerId="LiveId" clId="{F2F92B66-C14E-4F5D-A538-A0813EB43BF5}" dt="2021-02-22T04:29:30.063" v="1670" actId="20577"/>
      <pc:docMkLst>
        <pc:docMk/>
      </pc:docMkLst>
      <pc:sldChg chg="modSp mod">
        <pc:chgData name="Ryan Schmidt" userId="ff7872f569d36915" providerId="LiveId" clId="{F2F92B66-C14E-4F5D-A538-A0813EB43BF5}" dt="2021-02-22T04:29:30.063" v="1670" actId="20577"/>
        <pc:sldMkLst>
          <pc:docMk/>
          <pc:sldMk cId="0" sldId="275"/>
        </pc:sldMkLst>
        <pc:spChg chg="mod">
          <ac:chgData name="Ryan Schmidt" userId="ff7872f569d36915" providerId="LiveId" clId="{F2F92B66-C14E-4F5D-A538-A0813EB43BF5}" dt="2021-02-22T04:29:30.063" v="1670" actId="20577"/>
          <ac:spMkLst>
            <pc:docMk/>
            <pc:sldMk cId="0" sldId="275"/>
            <ac:spMk id="4097" creationId="{F549ED7A-A254-4571-950E-DAB8446EEB93}"/>
          </ac:spMkLst>
        </pc:spChg>
        <pc:spChg chg="mod">
          <ac:chgData name="Ryan Schmidt" userId="ff7872f569d36915" providerId="LiveId" clId="{F2F92B66-C14E-4F5D-A538-A0813EB43BF5}" dt="2021-02-21T18:35:42.395" v="403" actId="20577"/>
          <ac:spMkLst>
            <pc:docMk/>
            <pc:sldMk cId="0" sldId="275"/>
            <ac:spMk id="4098" creationId="{3DD773C6-EE62-403B-90A9-9D93288464E6}"/>
          </ac:spMkLst>
        </pc:spChg>
      </pc:sldChg>
      <pc:sldChg chg="modSp mod">
        <pc:chgData name="Ryan Schmidt" userId="ff7872f569d36915" providerId="LiveId" clId="{F2F92B66-C14E-4F5D-A538-A0813EB43BF5}" dt="2021-02-21T19:21:13.410" v="1554" actId="20577"/>
        <pc:sldMkLst>
          <pc:docMk/>
          <pc:sldMk cId="0" sldId="283"/>
        </pc:sldMkLst>
        <pc:spChg chg="mod">
          <ac:chgData name="Ryan Schmidt" userId="ff7872f569d36915" providerId="LiveId" clId="{F2F92B66-C14E-4F5D-A538-A0813EB43BF5}" dt="2021-02-21T19:21:13.410" v="1554" actId="20577"/>
          <ac:spMkLst>
            <pc:docMk/>
            <pc:sldMk cId="0" sldId="283"/>
            <ac:spMk id="20481" creationId="{6C1E2FB4-FF40-4D29-9B32-D6A2825FA50A}"/>
          </ac:spMkLst>
        </pc:spChg>
        <pc:spChg chg="mod">
          <ac:chgData name="Ryan Schmidt" userId="ff7872f569d36915" providerId="LiveId" clId="{F2F92B66-C14E-4F5D-A538-A0813EB43BF5}" dt="2021-02-21T19:19:50.920" v="1540" actId="6549"/>
          <ac:spMkLst>
            <pc:docMk/>
            <pc:sldMk cId="0" sldId="283"/>
            <ac:spMk id="20482" creationId="{52866CA0-D96A-489E-A4CA-DD7DF48ED1FA}"/>
          </ac:spMkLst>
        </pc:spChg>
      </pc:sldChg>
      <pc:sldChg chg="modSp mod">
        <pc:chgData name="Ryan Schmidt" userId="ff7872f569d36915" providerId="LiveId" clId="{F2F92B66-C14E-4F5D-A538-A0813EB43BF5}" dt="2021-02-21T18:49:52.673" v="797" actId="20577"/>
        <pc:sldMkLst>
          <pc:docMk/>
          <pc:sldMk cId="0" sldId="284"/>
        </pc:sldMkLst>
        <pc:spChg chg="mod">
          <ac:chgData name="Ryan Schmidt" userId="ff7872f569d36915" providerId="LiveId" clId="{F2F92B66-C14E-4F5D-A538-A0813EB43BF5}" dt="2021-02-21T18:49:52.673" v="797" actId="20577"/>
          <ac:spMkLst>
            <pc:docMk/>
            <pc:sldMk cId="0" sldId="284"/>
            <ac:spMk id="6146" creationId="{16D02F8A-BA1D-4C92-AD12-7ABB71AB8DE6}"/>
          </ac:spMkLst>
        </pc:spChg>
      </pc:sldChg>
      <pc:sldChg chg="addSp delSp modSp del mod">
        <pc:chgData name="Ryan Schmidt" userId="ff7872f569d36915" providerId="LiveId" clId="{F2F92B66-C14E-4F5D-A538-A0813EB43BF5}" dt="2021-02-21T18:48:24.304" v="654" actId="2696"/>
        <pc:sldMkLst>
          <pc:docMk/>
          <pc:sldMk cId="0" sldId="285"/>
        </pc:sldMkLst>
        <pc:spChg chg="mod">
          <ac:chgData name="Ryan Schmidt" userId="ff7872f569d36915" providerId="LiveId" clId="{F2F92B66-C14E-4F5D-A538-A0813EB43BF5}" dt="2021-02-21T18:34:47.301" v="366" actId="5793"/>
          <ac:spMkLst>
            <pc:docMk/>
            <pc:sldMk cId="0" sldId="285"/>
            <ac:spMk id="8194" creationId="{D9924042-F1D7-4F7C-BCF3-C50A3DD46DA8}"/>
          </ac:spMkLst>
        </pc:spChg>
        <pc:graphicFrameChg chg="add del mod modGraphic">
          <ac:chgData name="Ryan Schmidt" userId="ff7872f569d36915" providerId="LiveId" clId="{F2F92B66-C14E-4F5D-A538-A0813EB43BF5}" dt="2021-02-21T18:48:20.944" v="653" actId="478"/>
          <ac:graphicFrameMkLst>
            <pc:docMk/>
            <pc:sldMk cId="0" sldId="285"/>
            <ac:graphicFrameMk id="2" creationId="{714FD5E4-29CB-411B-9D38-79B52E3C7E62}"/>
          </ac:graphicFrameMkLst>
        </pc:graphicFrameChg>
      </pc:sldChg>
      <pc:sldChg chg="modSp mod">
        <pc:chgData name="Ryan Schmidt" userId="ff7872f569d36915" providerId="LiveId" clId="{F2F92B66-C14E-4F5D-A538-A0813EB43BF5}" dt="2021-02-21T19:11:27.749" v="1316" actId="404"/>
        <pc:sldMkLst>
          <pc:docMk/>
          <pc:sldMk cId="0" sldId="286"/>
        </pc:sldMkLst>
        <pc:spChg chg="mod">
          <ac:chgData name="Ryan Schmidt" userId="ff7872f569d36915" providerId="LiveId" clId="{F2F92B66-C14E-4F5D-A538-A0813EB43BF5}" dt="2021-02-21T19:11:27.749" v="1316" actId="404"/>
          <ac:spMkLst>
            <pc:docMk/>
            <pc:sldMk cId="0" sldId="286"/>
            <ac:spMk id="10242" creationId="{4B7DF78B-E5E1-4AC9-8CA6-82D14897BB49}"/>
          </ac:spMkLst>
        </pc:spChg>
      </pc:sldChg>
      <pc:sldChg chg="addSp delSp modSp mod">
        <pc:chgData name="Ryan Schmidt" userId="ff7872f569d36915" providerId="LiveId" clId="{F2F92B66-C14E-4F5D-A538-A0813EB43BF5}" dt="2021-02-21T19:12:47.991" v="1329" actId="962"/>
        <pc:sldMkLst>
          <pc:docMk/>
          <pc:sldMk cId="0" sldId="289"/>
        </pc:sldMkLst>
        <pc:spChg chg="add del mod">
          <ac:chgData name="Ryan Schmidt" userId="ff7872f569d36915" providerId="LiveId" clId="{F2F92B66-C14E-4F5D-A538-A0813EB43BF5}" dt="2021-02-21T19:12:03.189" v="1324" actId="478"/>
          <ac:spMkLst>
            <pc:docMk/>
            <pc:sldMk cId="0" sldId="289"/>
            <ac:spMk id="4" creationId="{41CCA882-BB37-465D-B482-E60FD651F528}"/>
          </ac:spMkLst>
        </pc:spChg>
        <pc:spChg chg="del">
          <ac:chgData name="Ryan Schmidt" userId="ff7872f569d36915" providerId="LiveId" clId="{F2F92B66-C14E-4F5D-A538-A0813EB43BF5}" dt="2021-02-21T19:12:00.539" v="1323" actId="478"/>
          <ac:spMkLst>
            <pc:docMk/>
            <pc:sldMk cId="0" sldId="289"/>
            <ac:spMk id="12290" creationId="{9C40DAA9-DEC0-4939-BE0F-64B546908114}"/>
          </ac:spMkLst>
        </pc:spChg>
        <pc:picChg chg="add mod">
          <ac:chgData name="Ryan Schmidt" userId="ff7872f569d36915" providerId="LiveId" clId="{F2F92B66-C14E-4F5D-A538-A0813EB43BF5}" dt="2021-02-21T19:12:47.991" v="1329" actId="962"/>
          <ac:picMkLst>
            <pc:docMk/>
            <pc:sldMk cId="0" sldId="289"/>
            <ac:picMk id="3" creationId="{38B0A403-C58B-410F-9E66-4C43FCE07B12}"/>
          </ac:picMkLst>
        </pc:picChg>
      </pc:sldChg>
      <pc:sldChg chg="addSp delSp modSp mod">
        <pc:chgData name="Ryan Schmidt" userId="ff7872f569d36915" providerId="LiveId" clId="{F2F92B66-C14E-4F5D-A538-A0813EB43BF5}" dt="2021-02-22T04:10:16.942" v="1608" actId="14100"/>
        <pc:sldMkLst>
          <pc:docMk/>
          <pc:sldMk cId="0" sldId="290"/>
        </pc:sldMkLst>
        <pc:spChg chg="add del mod">
          <ac:chgData name="Ryan Schmidt" userId="ff7872f569d36915" providerId="LiveId" clId="{F2F92B66-C14E-4F5D-A538-A0813EB43BF5}" dt="2021-02-22T04:09:58.708" v="1605" actId="478"/>
          <ac:spMkLst>
            <pc:docMk/>
            <pc:sldMk cId="0" sldId="290"/>
            <ac:spMk id="5" creationId="{FB4CC315-12EB-4994-80AA-1D2FF8A1FDB3}"/>
          </ac:spMkLst>
        </pc:spChg>
        <pc:spChg chg="mod">
          <ac:chgData name="Ryan Schmidt" userId="ff7872f569d36915" providerId="LiveId" clId="{F2F92B66-C14E-4F5D-A538-A0813EB43BF5}" dt="2021-02-22T04:10:12.732" v="1607" actId="1076"/>
          <ac:spMkLst>
            <pc:docMk/>
            <pc:sldMk cId="0" sldId="290"/>
            <ac:spMk id="7" creationId="{3A37F8F5-5835-4A9E-871C-DA0339442728}"/>
          </ac:spMkLst>
        </pc:spChg>
        <pc:spChg chg="mod">
          <ac:chgData name="Ryan Schmidt" userId="ff7872f569d36915" providerId="LiveId" clId="{F2F92B66-C14E-4F5D-A538-A0813EB43BF5}" dt="2021-02-22T04:09:52.765" v="1603" actId="20577"/>
          <ac:spMkLst>
            <pc:docMk/>
            <pc:sldMk cId="0" sldId="290"/>
            <ac:spMk id="14337" creationId="{BCD8948E-E20C-48FF-996A-C9615CF920D9}"/>
          </ac:spMkLst>
        </pc:spChg>
        <pc:spChg chg="del mod">
          <ac:chgData name="Ryan Schmidt" userId="ff7872f569d36915" providerId="LiveId" clId="{F2F92B66-C14E-4F5D-A538-A0813EB43BF5}" dt="2021-02-22T04:09:56.917" v="1604" actId="478"/>
          <ac:spMkLst>
            <pc:docMk/>
            <pc:sldMk cId="0" sldId="290"/>
            <ac:spMk id="14338" creationId="{4277724A-2587-4E45-AAA6-40A329E25150}"/>
          </ac:spMkLst>
        </pc:spChg>
        <pc:picChg chg="mod">
          <ac:chgData name="Ryan Schmidt" userId="ff7872f569d36915" providerId="LiveId" clId="{F2F92B66-C14E-4F5D-A538-A0813EB43BF5}" dt="2021-02-22T04:10:06.853" v="1606" actId="1076"/>
          <ac:picMkLst>
            <pc:docMk/>
            <pc:sldMk cId="0" sldId="290"/>
            <ac:picMk id="2" creationId="{FD235947-D8C4-432D-9AD0-C9B9B0B03A1B}"/>
          </ac:picMkLst>
        </pc:picChg>
        <pc:picChg chg="mod">
          <ac:chgData name="Ryan Schmidt" userId="ff7872f569d36915" providerId="LiveId" clId="{F2F92B66-C14E-4F5D-A538-A0813EB43BF5}" dt="2021-02-22T04:10:16.942" v="1608" actId="14100"/>
          <ac:picMkLst>
            <pc:docMk/>
            <pc:sldMk cId="0" sldId="290"/>
            <ac:picMk id="6" creationId="{FEEF12DE-0917-4EFD-80E0-AECD1BA0A4CE}"/>
          </ac:picMkLst>
        </pc:picChg>
      </pc:sldChg>
      <pc:sldChg chg="modSp mod">
        <pc:chgData name="Ryan Schmidt" userId="ff7872f569d36915" providerId="LiveId" clId="{F2F92B66-C14E-4F5D-A538-A0813EB43BF5}" dt="2021-02-21T19:16:27.633" v="1536" actId="20577"/>
        <pc:sldMkLst>
          <pc:docMk/>
          <pc:sldMk cId="0" sldId="291"/>
        </pc:sldMkLst>
        <pc:spChg chg="mod">
          <ac:chgData name="Ryan Schmidt" userId="ff7872f569d36915" providerId="LiveId" clId="{F2F92B66-C14E-4F5D-A538-A0813EB43BF5}" dt="2021-02-21T19:16:27.633" v="1536" actId="20577"/>
          <ac:spMkLst>
            <pc:docMk/>
            <pc:sldMk cId="0" sldId="291"/>
            <ac:spMk id="18434" creationId="{C624EA76-A3F5-482B-B020-3AB4AE032E21}"/>
          </ac:spMkLst>
        </pc:spChg>
      </pc:sldChg>
      <pc:sldChg chg="modSp mod">
        <pc:chgData name="Ryan Schmidt" userId="ff7872f569d36915" providerId="LiveId" clId="{F2F92B66-C14E-4F5D-A538-A0813EB43BF5}" dt="2021-02-22T04:25:20.986" v="1668" actId="20577"/>
        <pc:sldMkLst>
          <pc:docMk/>
          <pc:sldMk cId="0" sldId="292"/>
        </pc:sldMkLst>
        <pc:spChg chg="mod">
          <ac:chgData name="Ryan Schmidt" userId="ff7872f569d36915" providerId="LiveId" clId="{F2F92B66-C14E-4F5D-A538-A0813EB43BF5}" dt="2021-02-21T19:19:57.898" v="1543" actId="403"/>
          <ac:spMkLst>
            <pc:docMk/>
            <pc:sldMk cId="0" sldId="292"/>
            <ac:spMk id="22529" creationId="{F1031CD0-437F-47D3-8F41-8BD0D65487B4}"/>
          </ac:spMkLst>
        </pc:spChg>
        <pc:spChg chg="mod">
          <ac:chgData name="Ryan Schmidt" userId="ff7872f569d36915" providerId="LiveId" clId="{F2F92B66-C14E-4F5D-A538-A0813EB43BF5}" dt="2021-02-22T04:25:20.986" v="1668" actId="20577"/>
          <ac:spMkLst>
            <pc:docMk/>
            <pc:sldMk cId="0" sldId="292"/>
            <ac:spMk id="22530" creationId="{680849A9-49F4-4F3E-A5C4-C4383796AA4B}"/>
          </ac:spMkLst>
        </pc:spChg>
      </pc:sldChg>
      <pc:sldChg chg="modSp mod">
        <pc:chgData name="Ryan Schmidt" userId="ff7872f569d36915" providerId="LiveId" clId="{F2F92B66-C14E-4F5D-A538-A0813EB43BF5}" dt="2021-02-21T19:20:13.156" v="1546" actId="403"/>
        <pc:sldMkLst>
          <pc:docMk/>
          <pc:sldMk cId="0" sldId="294"/>
        </pc:sldMkLst>
        <pc:spChg chg="mod">
          <ac:chgData name="Ryan Schmidt" userId="ff7872f569d36915" providerId="LiveId" clId="{F2F92B66-C14E-4F5D-A538-A0813EB43BF5}" dt="2021-02-21T19:20:13.156" v="1546" actId="403"/>
          <ac:spMkLst>
            <pc:docMk/>
            <pc:sldMk cId="0" sldId="294"/>
            <ac:spMk id="24577" creationId="{E74696DD-36FF-4A68-AA21-DC9F1003F9AB}"/>
          </ac:spMkLst>
        </pc:spChg>
      </pc:sldChg>
      <pc:sldChg chg="addSp delSp modSp mod">
        <pc:chgData name="Ryan Schmidt" userId="ff7872f569d36915" providerId="LiveId" clId="{F2F92B66-C14E-4F5D-A538-A0813EB43BF5}" dt="2021-02-22T04:17:32.838" v="1642" actId="20577"/>
        <pc:sldMkLst>
          <pc:docMk/>
          <pc:sldMk cId="156602397" sldId="296"/>
        </pc:sldMkLst>
        <pc:spChg chg="add mod">
          <ac:chgData name="Ryan Schmidt" userId="ff7872f569d36915" providerId="LiveId" clId="{F2F92B66-C14E-4F5D-A538-A0813EB43BF5}" dt="2021-02-22T04:17:32.838" v="1642" actId="20577"/>
          <ac:spMkLst>
            <pc:docMk/>
            <pc:sldMk cId="156602397" sldId="296"/>
            <ac:spMk id="4" creationId="{3A568687-2BF1-4B71-8DE1-EFA15D8D509A}"/>
          </ac:spMkLst>
        </pc:spChg>
        <pc:spChg chg="del mod">
          <ac:chgData name="Ryan Schmidt" userId="ff7872f569d36915" providerId="LiveId" clId="{F2F92B66-C14E-4F5D-A538-A0813EB43BF5}" dt="2021-02-22T04:17:21.245" v="1636" actId="478"/>
          <ac:spMkLst>
            <pc:docMk/>
            <pc:sldMk cId="156602397" sldId="296"/>
            <ac:spMk id="6146" creationId="{16D02F8A-BA1D-4C92-AD12-7ABB71AB8DE6}"/>
          </ac:spMkLst>
        </pc:spChg>
        <pc:picChg chg="mod ord">
          <ac:chgData name="Ryan Schmidt" userId="ff7872f569d36915" providerId="LiveId" clId="{F2F92B66-C14E-4F5D-A538-A0813EB43BF5}" dt="2021-02-22T04:13:26.365" v="1625" actId="1076"/>
          <ac:picMkLst>
            <pc:docMk/>
            <pc:sldMk cId="156602397" sldId="296"/>
            <ac:picMk id="3" creationId="{F469CA8B-FF3B-4D6B-A9E8-74EE4A67B8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476992F9-3EBE-D242-A7E9-F04F4ADB2A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581627BB-2270-7F47-B133-B920A01E38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B3CA0A-7B21-4487-9437-650DC60FE9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EF7AB185-FC05-5745-AB5F-7F48881627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3350" name="Rectangle 6">
            <a:extLst>
              <a:ext uri="{FF2B5EF4-FFF2-40B4-BE49-F238E27FC236}">
                <a16:creationId xmlns:a16="http://schemas.microsoft.com/office/drawing/2014/main" id="{6F0C2F79-AED6-D64C-B6C4-D78DF7280C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A13B9CAC-8E2F-0843-A7CD-2DD96F9B2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33968E3-FC87-4BC4-9103-0F9271C631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A1010E9-7064-4416-BD14-9738749C7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3F7EB5-6A44-41C7-9504-33EF5EA61FAC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C1DC1FD-9AAB-4273-A84F-3A325DDDF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D19C9D-0148-4E9D-AED0-E318EFC00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36CEDC3-07F7-40E0-B983-77B7FCA38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415B3-1CC9-4873-8C03-26BE573F047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2FB9C44-B18A-4024-B318-18092A5FA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98B76DF-9B7E-440A-AEE3-465F3EE5A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962A604E-A6AB-42B1-A8F1-0DA05AD1B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6D0E11-824B-46C4-9535-DA0D9D3D168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6AB8CFA-68C9-4F14-A888-1E9BB3D68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FCA55AC-4785-4919-AD0C-485F79B99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C978C051-E6C2-42C9-9576-94B62D387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0D2CDE-18E0-4810-9A7E-A7AA0104696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693B4DF-1202-431C-94F7-0BCC63E38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2702F33-DD5D-41CF-B17D-D429CB3C7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2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C978C051-E6C2-42C9-9576-94B62D387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0D2CDE-18E0-4810-9A7E-A7AA0104696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693B4DF-1202-431C-94F7-0BCC63E38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2702F33-DD5D-41CF-B17D-D429CB3C7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F3934048-E2CF-4B8C-A0D3-336C2417B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9107EE-36C9-45A9-84CC-93B2D6FA9C5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B3CBB7A-568A-4555-AECA-FCB6308D9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C3A93A-5AFF-4328-A804-EDCB2EBA7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9F296F10-C646-4A6F-AAC2-14C7757BD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085D1-33CF-48EC-A8DC-108F514CEB2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216EFA7-7DAD-4E96-93DA-0403833A4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06918DA-B131-4AEF-81B2-8CC4E0F04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9F296F10-C646-4A6F-AAC2-14C7757BD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085D1-33CF-48EC-A8DC-108F514CEB2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216EFA7-7DAD-4E96-93DA-0403833A4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06918DA-B131-4AEF-81B2-8CC4E0F04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A77A33ED-97D8-411E-8E34-D68DA7217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FA7F5F-FFB0-4ADC-BBD2-115DCD57D8F9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5CFD17E-79CE-4E65-ABE7-A410403D5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4AFDC29-CEA6-40AE-ACFA-CC786F69D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EFE123B7-B717-46E6-85AB-B7044B020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4FF859-6935-4639-BC0A-C1BFFE99F4F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7982C23-91D2-4A4C-98FE-82B701253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9828EEB-B801-497C-B1AF-DE7A884CE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/>
                <a:cs typeface="Arial"/>
              </a:rPr>
              <a:t>Just to </a:t>
            </a:r>
            <a:r>
              <a:rPr lang="en-US" altLang="en-US" err="1">
                <a:latin typeface="Arial"/>
                <a:cs typeface="Arial"/>
              </a:rPr>
              <a:t>reiterat</a:t>
            </a:r>
            <a:r>
              <a:rPr lang="en-US" altLang="en-US">
                <a:latin typeface="Arial"/>
                <a:cs typeface="Arial"/>
              </a:rPr>
              <a:t>...</a:t>
            </a:r>
          </a:p>
          <a:p>
            <a:endParaRPr lang="en-US" altLang="en-US">
              <a:latin typeface="Arial" panose="020B0604020202020204" pitchFamily="34" charset="0"/>
              <a:cs typeface="Arial"/>
            </a:endParaRPr>
          </a:p>
          <a:p>
            <a:r>
              <a:rPr lang="en-US" altLang="en-US">
                <a:latin typeface="Arial"/>
                <a:cs typeface="Arial"/>
              </a:rPr>
              <a:t>-&gt; novel: Path Poisoning originally used as an attack or DDoS defense</a:t>
            </a:r>
          </a:p>
          <a:p>
            <a:r>
              <a:rPr lang="en-US" altLang="en-US">
                <a:latin typeface="Arial"/>
                <a:cs typeface="Arial"/>
              </a:rPr>
              <a:t>-&gt; risk: Experimenting on realistic networks and experimenting on bigger networks</a:t>
            </a:r>
          </a:p>
          <a:p>
            <a:r>
              <a:rPr lang="en-US" altLang="en-US">
                <a:latin typeface="Arial"/>
                <a:cs typeface="Arial"/>
              </a:rPr>
              <a:t>-&gt; benefits: Finding the way out &lt;censored border&gt;</a:t>
            </a:r>
            <a:endParaRPr lang="en-US" altLang="en-US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1C2A0011-52EC-4826-84F0-05B7B1299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B13157-3B9F-470B-8BC0-72C0124318E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16F21D5-735B-40AE-B544-13AB8C6E1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BEC1FE5-105A-4C03-9214-C49D78E2C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8F05D84-DFB4-4D44-8F3B-98BD136354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05CCA8-3EF1-4726-AE4D-625846A5C3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8800" y="6096000"/>
            <a:ext cx="6477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altLang="en-US" sz="1200">
                <a:solidFill>
                  <a:srgbClr val="0000FF"/>
                </a:solidFill>
                <a:cs typeface="Times New Roman" panose="02020603050405020304" pitchFamily="18" charset="0"/>
              </a:rPr>
              <a:t>CSE 548 Advanced Computer Network Security</a:t>
            </a:r>
            <a:endParaRPr lang="en-US" altLang="en-US" sz="90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30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81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17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2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4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04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9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73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0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4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6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:a16="http://schemas.microsoft.com/office/drawing/2014/main" id="{CEB65D1A-B28B-4A2E-90DE-BF15F21A9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E10CB692-5479-48E7-9521-C22192290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>
            <a:extLst>
              <a:ext uri="{FF2B5EF4-FFF2-40B4-BE49-F238E27FC236}">
                <a16:creationId xmlns:a16="http://schemas.microsoft.com/office/drawing/2014/main" id="{95AAD9AE-45C2-4F58-AD1B-4E1F13C2890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mgrjoqBPK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>
            <a:extLst>
              <a:ext uri="{FF2B5EF4-FFF2-40B4-BE49-F238E27FC236}">
                <a16:creationId xmlns:a16="http://schemas.microsoft.com/office/drawing/2014/main" id="{F549ED7A-A254-4571-950E-DAB8446EEB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Poisonous Defense: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Circumventing BGP Level Censorship</a:t>
            </a:r>
            <a:br>
              <a:rPr lang="en-US" altLang="en-US" sz="2800" dirty="0"/>
            </a:br>
            <a:r>
              <a:rPr lang="en-US" altLang="en-US" sz="2000" dirty="0">
                <a:cs typeface="Arial"/>
              </a:rPr>
              <a:t>Team: Pretty Good BGP (PGBGP)</a:t>
            </a:r>
            <a:endParaRPr lang="en-US" dirty="0"/>
          </a:p>
        </p:txBody>
      </p:sp>
      <p:sp>
        <p:nvSpPr>
          <p:cNvPr id="4098" name="Rectangle 5">
            <a:extLst>
              <a:ext uri="{FF2B5EF4-FFF2-40B4-BE49-F238E27FC236}">
                <a16:creationId xmlns:a16="http://schemas.microsoft.com/office/drawing/2014/main" id="{3DD773C6-EE62-403B-90A9-9D93288464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25908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err="1">
                <a:solidFill>
                  <a:srgbClr val="0000FF"/>
                </a:solidFill>
              </a:rPr>
              <a:t>Kirtus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 err="1">
                <a:solidFill>
                  <a:srgbClr val="0000FF"/>
                </a:solidFill>
              </a:rPr>
              <a:t>Leyba</a:t>
            </a:r>
            <a:endParaRPr lang="en-US" altLang="en-US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Ryan Schmidt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Austin </a:t>
            </a:r>
            <a:r>
              <a:rPr lang="en-US" altLang="en-US" err="1">
                <a:solidFill>
                  <a:srgbClr val="0000FF"/>
                </a:solidFill>
              </a:rPr>
              <a:t>Derbique</a:t>
            </a:r>
            <a:endParaRPr lang="en-US" altLang="en-US">
              <a:solidFill>
                <a:srgbClr val="0000FF"/>
              </a:solidFill>
            </a:endParaRPr>
          </a:p>
          <a:p>
            <a:pPr eaLnBrk="1" hangingPunct="1"/>
            <a:endParaRPr lang="en-US" altLang="en-US">
              <a:solidFill>
                <a:srgbClr val="0000FF"/>
              </a:solidFill>
            </a:endParaRPr>
          </a:p>
          <a:p>
            <a:pPr eaLnBrk="1" hangingPunct="1"/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1031CD0-437F-47D3-8F41-8BD0D6548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Conclusion</a:t>
            </a:r>
            <a:r>
              <a:rPr lang="en-US" altLang="en-US" sz="3200"/>
              <a:t> 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680849A9-49F4-4F3E-A5C4-C4383796A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+mn-lt"/>
                <a:cs typeface="+mn-lt"/>
              </a:rPr>
              <a:t>Alternate routes are used as a result of BGP path poisoning</a:t>
            </a:r>
          </a:p>
          <a:p>
            <a:r>
              <a:rPr lang="en-US" altLang="en-US" dirty="0">
                <a:cs typeface="Arial"/>
              </a:rPr>
              <a:t>Using our poisoning utility successfully avoids censors</a:t>
            </a:r>
          </a:p>
          <a:p>
            <a:r>
              <a:rPr lang="en-US" altLang="en-US" dirty="0">
                <a:cs typeface="Arial"/>
              </a:rPr>
              <a:t>Future work</a:t>
            </a:r>
          </a:p>
          <a:p>
            <a:pPr lvl="1"/>
            <a:r>
              <a:rPr lang="en-US" altLang="en-US" dirty="0">
                <a:cs typeface="Arial"/>
              </a:rPr>
              <a:t>Distributed path poisoning</a:t>
            </a:r>
          </a:p>
          <a:p>
            <a:pPr lvl="1"/>
            <a:r>
              <a:rPr lang="en-US" altLang="en-US" dirty="0">
                <a:cs typeface="Arial"/>
              </a:rPr>
              <a:t>Impacts on internet freedom</a:t>
            </a:r>
          </a:p>
          <a:p>
            <a:pPr lvl="1"/>
            <a:r>
              <a:rPr lang="en-US" altLang="en-US" dirty="0">
                <a:cs typeface="Arial"/>
              </a:rPr>
              <a:t>Counter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74696DD-36FF-4A68-AA21-DC9F1003F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505200"/>
            <a:ext cx="8229600" cy="990600"/>
          </a:xfrm>
        </p:spPr>
        <p:txBody>
          <a:bodyPr/>
          <a:lstStyle/>
          <a:p>
            <a:r>
              <a:rPr lang="en-US" altLang="en-US" dirty="0">
                <a:hlinkClick r:id="rId3"/>
              </a:rPr>
              <a:t>Demo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469CA8B-FF3B-4D6B-A9E8-74EE4A67B8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21688" y="1262177"/>
            <a:ext cx="7369295" cy="5118148"/>
          </a:xfrm>
          <a:prstGeom prst="rect">
            <a:avLst/>
          </a:prstGeom>
        </p:spPr>
      </p:pic>
      <p:sp>
        <p:nvSpPr>
          <p:cNvPr id="6145" name="Rectangle 2">
            <a:extLst>
              <a:ext uri="{FF2B5EF4-FFF2-40B4-BE49-F238E27FC236}">
                <a16:creationId xmlns:a16="http://schemas.microsoft.com/office/drawing/2014/main" id="{63408451-3B23-4148-9A7F-9ACE56BA8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/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8687-2BF1-4B71-8DE1-EFA15D8D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Censorship is bad</a:t>
            </a:r>
            <a:endParaRPr lang="en-US" altLang="en-US" sz="2800" dirty="0">
              <a:cs typeface="Arial"/>
            </a:endParaRPr>
          </a:p>
          <a:p>
            <a:r>
              <a:rPr lang="en-US" altLang="en-US" sz="2800" dirty="0">
                <a:cs typeface="Arial"/>
              </a:rPr>
              <a:t>Want to circumvent censoring/spying nodes</a:t>
            </a:r>
          </a:p>
          <a:p>
            <a:r>
              <a:rPr lang="en-US" altLang="en-US" sz="2800" dirty="0">
                <a:cs typeface="Arial"/>
              </a:rPr>
              <a:t>Project based on existing research of DDoS mitigation</a:t>
            </a:r>
          </a:p>
          <a:p>
            <a:r>
              <a:rPr lang="en-US" altLang="en-US" sz="2800" dirty="0">
                <a:cs typeface="Arial"/>
              </a:rPr>
              <a:t>Real World Examples: China, Myanmar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60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63408451-3B23-4148-9A7F-9ACE56BA8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project Description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16D02F8A-BA1D-4C92-AD12-7ABB71AB8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Provision Network Resources</a:t>
            </a:r>
          </a:p>
          <a:p>
            <a:pPr lvl="1" eaLnBrk="1" hangingPunct="1"/>
            <a:r>
              <a:rPr lang="en-US" altLang="en-US" sz="2000"/>
              <a:t>Lead: Ryan Schmidt</a:t>
            </a:r>
          </a:p>
          <a:p>
            <a:pPr eaLnBrk="1" hangingPunct="1"/>
            <a:r>
              <a:rPr lang="en-US" altLang="en-US" sz="2400"/>
              <a:t>Create Test Network</a:t>
            </a:r>
          </a:p>
          <a:p>
            <a:pPr lvl="1" eaLnBrk="1" hangingPunct="1"/>
            <a:r>
              <a:rPr lang="en-US" altLang="en-US" sz="2000"/>
              <a:t>Lead: Austin </a:t>
            </a:r>
            <a:r>
              <a:rPr lang="en-US" altLang="en-US" sz="2000" err="1"/>
              <a:t>Derbique</a:t>
            </a:r>
            <a:endParaRPr lang="en-US" altLang="en-US" sz="2000"/>
          </a:p>
          <a:p>
            <a:pPr eaLnBrk="1" hangingPunct="1"/>
            <a:r>
              <a:rPr lang="en-US" altLang="en-US" sz="2400"/>
              <a:t>Run Services on Test Network</a:t>
            </a:r>
          </a:p>
          <a:p>
            <a:pPr lvl="1" eaLnBrk="1" hangingPunct="1"/>
            <a:r>
              <a:rPr lang="en-US" altLang="en-US" sz="2000"/>
              <a:t>Lead: </a:t>
            </a:r>
            <a:r>
              <a:rPr lang="en-US" altLang="en-US" sz="2000" err="1"/>
              <a:t>Kirtus</a:t>
            </a:r>
            <a:r>
              <a:rPr lang="en-US" altLang="en-US" sz="2000"/>
              <a:t> </a:t>
            </a:r>
            <a:r>
              <a:rPr lang="en-US" altLang="en-US" sz="2000" err="1"/>
              <a:t>Leyba</a:t>
            </a:r>
            <a:endParaRPr lang="en-US" altLang="en-US" sz="2000"/>
          </a:p>
          <a:p>
            <a:pPr eaLnBrk="1" hangingPunct="1"/>
            <a:r>
              <a:rPr lang="en-US" altLang="en-US" sz="2400"/>
              <a:t>Create Path Poisoning Utility</a:t>
            </a:r>
          </a:p>
          <a:p>
            <a:pPr lvl="1" eaLnBrk="1" hangingPunct="1"/>
            <a:r>
              <a:rPr lang="en-US" altLang="en-US" sz="2000"/>
              <a:t>Lead: </a:t>
            </a:r>
            <a:r>
              <a:rPr lang="en-US" altLang="en-US" sz="2000" err="1"/>
              <a:t>Kirtus</a:t>
            </a:r>
            <a:r>
              <a:rPr lang="en-US" altLang="en-US" sz="2000"/>
              <a:t> </a:t>
            </a:r>
            <a:r>
              <a:rPr lang="en-US" altLang="en-US" sz="2000" err="1"/>
              <a:t>Leyba</a:t>
            </a:r>
            <a:endParaRPr lang="en-US" altLang="en-US" sz="2000"/>
          </a:p>
          <a:p>
            <a:pPr eaLnBrk="1" hangingPunct="1"/>
            <a:r>
              <a:rPr lang="en-US" altLang="en-US" sz="2400"/>
              <a:t>Test Path Poisoning Utility</a:t>
            </a:r>
          </a:p>
          <a:p>
            <a:pPr lvl="1" eaLnBrk="1" hangingPunct="1"/>
            <a:r>
              <a:rPr lang="en-US" altLang="en-US" sz="2000"/>
              <a:t>Lead: Ryan Schmidt</a:t>
            </a:r>
          </a:p>
          <a:p>
            <a:pPr eaLnBrk="1" hangingPunct="1"/>
            <a:r>
              <a:rPr lang="en-US" altLang="en-US" sz="2400"/>
              <a:t>Enhance Path Poisoning Utility</a:t>
            </a:r>
          </a:p>
          <a:p>
            <a:pPr lvl="1" eaLnBrk="1" hangingPunct="1"/>
            <a:r>
              <a:rPr lang="en-US" altLang="en-US" sz="2000"/>
              <a:t>Lead: Austin </a:t>
            </a:r>
            <a:r>
              <a:rPr lang="en-US" altLang="en-US" sz="2000" err="1"/>
              <a:t>Derbique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479ED0C-D813-4E59-B157-190EFD54F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Technical Details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4B7DF78B-E5E1-4AC9-8CA6-82D14897B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15 VMs for the test network</a:t>
            </a:r>
          </a:p>
          <a:p>
            <a:pPr lvl="1" eaLnBrk="1" hangingPunct="1"/>
            <a:r>
              <a:rPr lang="en-US" altLang="en-US" sz="2000"/>
              <a:t>Ubuntu Server 20.04, 2 cores, 3 GB RAM, 16 GB disk</a:t>
            </a:r>
          </a:p>
          <a:p>
            <a:pPr lvl="1" eaLnBrk="1" hangingPunct="1"/>
            <a:r>
              <a:rPr lang="en-US" altLang="en-US" sz="2000"/>
              <a:t>VMWare vSphere/</a:t>
            </a:r>
            <a:r>
              <a:rPr lang="en-US" altLang="en-US" sz="2000" err="1"/>
              <a:t>ESXi</a:t>
            </a:r>
            <a:r>
              <a:rPr lang="en-US" altLang="en-US" sz="2000"/>
              <a:t> used for virtualization</a:t>
            </a:r>
          </a:p>
          <a:p>
            <a:pPr eaLnBrk="1" hangingPunct="1"/>
            <a:r>
              <a:rPr lang="en-US" altLang="en-US" sz="2400"/>
              <a:t>Ansible</a:t>
            </a:r>
          </a:p>
          <a:p>
            <a:pPr lvl="1" eaLnBrk="1" hangingPunct="1"/>
            <a:r>
              <a:rPr lang="en-US" altLang="en-US" sz="2000"/>
              <a:t>VM Provisioning</a:t>
            </a:r>
          </a:p>
          <a:p>
            <a:pPr eaLnBrk="1" hangingPunct="1"/>
            <a:r>
              <a:rPr lang="en-US" altLang="en-US" sz="2400" err="1"/>
              <a:t>FRRouting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Open Source BGP daemon implementation</a:t>
            </a:r>
          </a:p>
          <a:p>
            <a:pPr eaLnBrk="1" hangingPunct="1"/>
            <a:r>
              <a:rPr lang="en-US" altLang="en-US" sz="2400"/>
              <a:t>Nginx</a:t>
            </a:r>
          </a:p>
          <a:p>
            <a:pPr lvl="1" eaLnBrk="1" hangingPunct="1"/>
            <a:r>
              <a:rPr lang="en-US" altLang="en-US" sz="2000"/>
              <a:t>Web server for network connectivity testing</a:t>
            </a:r>
          </a:p>
          <a:p>
            <a:pPr eaLnBrk="1" hangingPunct="1"/>
            <a:r>
              <a:rPr lang="en-US" altLang="en-US" sz="2400"/>
              <a:t>Python</a:t>
            </a:r>
          </a:p>
          <a:p>
            <a:pPr lvl="1" eaLnBrk="1" hangingPunct="1"/>
            <a:r>
              <a:rPr lang="en-US" altLang="en-US" sz="2000"/>
              <a:t>To run poisoning attack and collect experiment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3469A774-A6B2-4D5C-B923-1ADEDE4FC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Technical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0A403-C58B-410F-9E66-4C43FCE07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66605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3469A774-A6B2-4D5C-B923-1ADEDE4FC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Technical Details</a:t>
            </a:r>
          </a:p>
        </p:txBody>
      </p:sp>
      <p:pic>
        <p:nvPicPr>
          <p:cNvPr id="2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E417CE9-C468-48BC-8779-5AD5C413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73" y="1269456"/>
            <a:ext cx="4444857" cy="53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4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BCD8948E-E20C-48FF-996A-C9615CF9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Poisoning Results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D235947-D8C4-432D-9AD0-C9B9B0B0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26026"/>
            <a:ext cx="5822830" cy="225851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EEF12DE-0917-4EFD-80E0-AECD1BA0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37" y="3975701"/>
            <a:ext cx="3279476" cy="2693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7F8F5-5835-4A9E-871C-DA0339442728}"/>
              </a:ext>
            </a:extLst>
          </p:cNvPr>
          <p:cNvSpPr txBox="1"/>
          <p:nvPr/>
        </p:nvSpPr>
        <p:spPr>
          <a:xfrm>
            <a:off x="3814313" y="3967565"/>
            <a:ext cx="52362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Path poisoning succeeds in selectively circumventing nodes.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The network topology can prevent censorship circumvention.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E04571F-FFF6-47FF-AEC3-4C09BB584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Risks and Benefits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624EA76-A3F5-482B-B020-3AB4AE032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Novel aspects of this project: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Using BGP Poisoning as a defensive measure instead of an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Risks/challenges: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Network provisioning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Collecting test results</a:t>
            </a:r>
            <a:endParaRPr lang="en-US" altLang="en-US" sz="200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Arial"/>
              </a:rPr>
              <a:t>May isolate leaf node if no other routes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Potential applications &amp; benefits: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Evading censorship and surveillance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C1E2FB4-FF40-4D29-9B32-D6A2825FA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Provision Network Resources</a:t>
            </a:r>
          </a:p>
          <a:p>
            <a:pPr eaLnBrk="1" hangingPunct="1"/>
            <a:r>
              <a:rPr lang="en-US" altLang="en-US" sz="2400" dirty="0"/>
              <a:t>Create Test Network</a:t>
            </a:r>
          </a:p>
          <a:p>
            <a:pPr eaLnBrk="1" hangingPunct="1"/>
            <a:r>
              <a:rPr lang="en-US" altLang="en-US" sz="2400" dirty="0"/>
              <a:t>Run Services on Test Network</a:t>
            </a:r>
          </a:p>
          <a:p>
            <a:pPr eaLnBrk="1" hangingPunct="1"/>
            <a:r>
              <a:rPr lang="en-US" altLang="en-US" sz="2400" dirty="0"/>
              <a:t>Create Path Poisoning Utility</a:t>
            </a:r>
          </a:p>
          <a:p>
            <a:pPr eaLnBrk="1" hangingPunct="1"/>
            <a:r>
              <a:rPr lang="en-US" altLang="en-US" sz="2400" dirty="0"/>
              <a:t>Test Path Poisoning Utility</a:t>
            </a:r>
          </a:p>
          <a:p>
            <a:pPr eaLnBrk="1" hangingPunct="1"/>
            <a:r>
              <a:rPr lang="en-US" altLang="en-US" sz="2400" dirty="0"/>
              <a:t>Enhance Path Poisoning Utility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2866CA0-D96A-489E-A4CA-DD7DF48ED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467600" cy="1143000"/>
          </a:xfrm>
          <a:noFill/>
        </p:spPr>
        <p:txBody>
          <a:bodyPr anchorCtr="1"/>
          <a:lstStyle/>
          <a:p>
            <a:pPr eaLnBrk="1" hangingPunct="1"/>
            <a:r>
              <a:rPr lang="en-US" altLang="en-US" sz="4000"/>
              <a:t>Tasks Accomplished by Now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</Words>
  <Application>Microsoft Office PowerPoint</Application>
  <PresentationFormat>On-screen Show (4:3)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</vt:lpstr>
      <vt:lpstr>2_Custom Design</vt:lpstr>
      <vt:lpstr>Poisonous Defense: Circumventing BGP Level Censorship Team: Pretty Good BGP (PGBGP)</vt:lpstr>
      <vt:lpstr>Motivation</vt:lpstr>
      <vt:lpstr>Group project Description</vt:lpstr>
      <vt:lpstr>Technical Details</vt:lpstr>
      <vt:lpstr>Technical Details</vt:lpstr>
      <vt:lpstr>Technical Details</vt:lpstr>
      <vt:lpstr>Path Poisoning Results</vt:lpstr>
      <vt:lpstr>Risks and Benefits </vt:lpstr>
      <vt:lpstr>Tasks Accomplished by Now </vt:lpstr>
      <vt:lpstr>Conclusion </vt:lpstr>
      <vt:lpstr>Demo</vt:lpstr>
    </vt:vector>
  </TitlesOfParts>
  <Company>Ira A. Fulton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Jenny Lane</dc:creator>
  <cp:lastModifiedBy>Ryan Schmidt</cp:lastModifiedBy>
  <cp:revision>1</cp:revision>
  <dcterms:created xsi:type="dcterms:W3CDTF">2006-05-05T17:18:46Z</dcterms:created>
  <dcterms:modified xsi:type="dcterms:W3CDTF">2021-02-22T05:57:38Z</dcterms:modified>
</cp:coreProperties>
</file>