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sldIdLst>
    <p:sldId id="257" r:id="rId2"/>
    <p:sldId id="258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0" autoAdjust="0"/>
    <p:restoredTop sz="95326" autoAdjust="0"/>
  </p:normalViewPr>
  <p:slideViewPr>
    <p:cSldViewPr snapToGrid="0">
      <p:cViewPr varScale="1">
        <p:scale>
          <a:sx n="65" d="100"/>
          <a:sy n="65" d="100"/>
        </p:scale>
        <p:origin x="-72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inox-jcreator-le.software.informer.com/downloa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Bahasa_pemrograma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Dat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2723" y="2285999"/>
            <a:ext cx="6784258" cy="159159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PEMROGRAMAN BERORIENTASI OBYEK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89000" y="973101"/>
            <a:ext cx="3192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Instalasi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software</a:t>
            </a:r>
            <a:endParaRPr lang="en-US" sz="32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96148" y="1769495"/>
            <a:ext cx="395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mengunduh</a:t>
            </a:r>
            <a:r>
              <a:rPr lang="en-US" sz="2400" dirty="0" smtClean="0"/>
              <a:t> </a:t>
            </a:r>
            <a:r>
              <a:rPr lang="en-US" sz="2400" b="1" dirty="0" smtClean="0"/>
              <a:t>JDK 15</a:t>
            </a:r>
            <a:r>
              <a:rPr lang="en-US" sz="2400" dirty="0" smtClean="0"/>
              <a:t> </a:t>
            </a:r>
            <a:r>
              <a:rPr lang="en-US" sz="2400" dirty="0" err="1" smtClean="0"/>
              <a:t>dan</a:t>
            </a:r>
            <a:r>
              <a:rPr lang="en-US" sz="2400" dirty="0" smtClean="0"/>
              <a:t> install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271" y="2342537"/>
            <a:ext cx="5732249" cy="194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4498" y="2321182"/>
            <a:ext cx="4694642" cy="359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89000" y="973101"/>
            <a:ext cx="3192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Instalasi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software</a:t>
            </a:r>
            <a:endParaRPr lang="en-US" sz="32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96148" y="1769495"/>
            <a:ext cx="74656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mengunduh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JCreator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r>
              <a:rPr lang="en-US" sz="2000" dirty="0" smtClean="0">
                <a:hlinkClick r:id="rId3"/>
              </a:rPr>
              <a:t>https://xinox-jcreator-le.software.informer.com/download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https://download.cnet.com/JCreator-LE/3000-2212_4-10044893.html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148" y="3003753"/>
            <a:ext cx="4554320" cy="192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4323" y="2921556"/>
            <a:ext cx="4342939" cy="336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8458" y="899362"/>
            <a:ext cx="3944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Struktur</a:t>
            </a:r>
            <a:r>
              <a:rPr lang="en-US" sz="3200" b="1" dirty="0" smtClean="0"/>
              <a:t> </a:t>
            </a:r>
            <a:r>
              <a:rPr lang="en-US" sz="3200" b="1" dirty="0" smtClean="0"/>
              <a:t>Program </a:t>
            </a:r>
            <a:r>
              <a:rPr lang="en-US" sz="3200" b="1" dirty="0" smtClean="0"/>
              <a:t>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18349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Struktur</a:t>
            </a:r>
            <a:r>
              <a:rPr lang="en-US" sz="2400" dirty="0" smtClean="0"/>
              <a:t> program Java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smtClean="0"/>
              <a:t>4 </a:t>
            </a:r>
            <a:r>
              <a:rPr lang="en-US" sz="2400" dirty="0" err="1" smtClean="0"/>
              <a:t>bagian</a:t>
            </a:r>
            <a:r>
              <a:rPr lang="en-US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Deklarasi</a:t>
            </a:r>
            <a:r>
              <a:rPr lang="en-US" sz="2400" dirty="0" smtClean="0"/>
              <a:t> Package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Impor</a:t>
            </a:r>
            <a:r>
              <a:rPr lang="en-US" sz="2400" dirty="0" smtClean="0"/>
              <a:t> Library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Bagian</a:t>
            </a:r>
            <a:r>
              <a:rPr lang="en-US" sz="2400" dirty="0" smtClean="0"/>
              <a:t>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Method Main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5702" y="1074329"/>
            <a:ext cx="3464024" cy="205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9615" y="3331292"/>
            <a:ext cx="8430452" cy="312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89849" y="928837"/>
            <a:ext cx="4266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/>
              <a:t>Cara </a:t>
            </a:r>
            <a:r>
              <a:rPr lang="en-US" sz="3200" b="1" dirty="0" err="1" smtClean="0"/>
              <a:t>Kerja</a:t>
            </a:r>
            <a:r>
              <a:rPr lang="en-US" sz="3200" b="1" dirty="0" smtClean="0"/>
              <a:t> Program </a:t>
            </a:r>
            <a:r>
              <a:rPr lang="en-US" sz="3200" b="1" dirty="0" smtClean="0"/>
              <a:t>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8141" y="3645927"/>
            <a:ext cx="102058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Java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smtClean="0"/>
              <a:t>text editor </a:t>
            </a:r>
            <a:r>
              <a:rPr lang="en-US" sz="2000" dirty="0" smtClean="0"/>
              <a:t>(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Jcreator</a:t>
            </a:r>
            <a:r>
              <a:rPr lang="en-US" sz="2000" dirty="0" smtClean="0"/>
              <a:t>, </a:t>
            </a:r>
            <a:r>
              <a:rPr lang="en-US" sz="2000" dirty="0" err="1" smtClean="0"/>
              <a:t>NotePad</a:t>
            </a:r>
            <a:r>
              <a:rPr lang="en-US" sz="2000" dirty="0" smtClean="0"/>
              <a:t>, </a:t>
            </a:r>
            <a:r>
              <a:rPr lang="en-US" sz="2000" dirty="0" err="1" smtClean="0"/>
              <a:t>UltraEdit</a:t>
            </a:r>
            <a:r>
              <a:rPr lang="en-US" sz="2000" dirty="0" smtClean="0"/>
              <a:t>, WordPad, </a:t>
            </a:r>
            <a:r>
              <a:rPr lang="en-US" sz="2000" dirty="0" err="1" smtClean="0"/>
              <a:t>dsb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eksentensi</a:t>
            </a:r>
            <a:r>
              <a:rPr lang="en-US" sz="2000" dirty="0" smtClean="0"/>
              <a:t> </a:t>
            </a:r>
            <a:r>
              <a:rPr lang="en-US" sz="2000" b="1" dirty="0" smtClean="0"/>
              <a:t>.</a:t>
            </a:r>
            <a:r>
              <a:rPr lang="en-US" sz="2000" b="1" dirty="0" smtClean="0"/>
              <a:t>java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meng-kompilasi</a:t>
            </a:r>
            <a:r>
              <a:rPr lang="en-US" sz="2000" dirty="0" smtClean="0"/>
              <a:t> </a:t>
            </a:r>
            <a:r>
              <a:rPr lang="en-US" sz="2000" dirty="0" smtClean="0"/>
              <a:t>file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javac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command prompt </a:t>
            </a:r>
            <a:r>
              <a:rPr lang="en-US" sz="2000" dirty="0" smtClean="0"/>
              <a:t>(</a:t>
            </a:r>
            <a:r>
              <a:rPr lang="en-US" sz="2000" dirty="0" err="1" smtClean="0"/>
              <a:t>comman</a:t>
            </a:r>
            <a:r>
              <a:rPr lang="en-US" sz="2000" dirty="0" smtClean="0"/>
              <a:t> </a:t>
            </a:r>
            <a:r>
              <a:rPr lang="en-US" sz="2000" dirty="0" smtClean="0"/>
              <a:t>prompt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windows),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meng-kompile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IDE 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istilah</a:t>
            </a:r>
            <a:r>
              <a:rPr lang="en-US" sz="2000" dirty="0" smtClean="0"/>
              <a:t> Java,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b="1" dirty="0" smtClean="0"/>
              <a:t> </a:t>
            </a:r>
            <a:r>
              <a:rPr lang="en-US" sz="2000" b="1" dirty="0" err="1" smtClean="0"/>
              <a:t>bytecode</a:t>
            </a:r>
            <a:r>
              <a:rPr lang="en-US" sz="2000" dirty="0" smtClean="0"/>
              <a:t>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kompilasi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berektensi</a:t>
            </a:r>
            <a:r>
              <a:rPr lang="en-US" sz="2000" dirty="0" smtClean="0"/>
              <a:t> </a:t>
            </a:r>
            <a:r>
              <a:rPr lang="en-US" sz="2000" b="1" dirty="0" smtClean="0"/>
              <a:t>.class</a:t>
            </a:r>
            <a:r>
              <a:rPr lang="en-US" sz="2000" dirty="0" smtClean="0"/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JVM </a:t>
            </a:r>
            <a:r>
              <a:rPr lang="en-US" sz="2000" dirty="0" smtClean="0"/>
              <a:t>( Java Virtual Machine)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menginterpretasikan</a:t>
            </a:r>
            <a:r>
              <a:rPr lang="en-US" sz="2000" dirty="0" smtClean="0"/>
              <a:t> file </a:t>
            </a:r>
            <a:r>
              <a:rPr lang="en-US" sz="2000" b="1" dirty="0" smtClean="0"/>
              <a:t>.class</a:t>
            </a:r>
            <a:r>
              <a:rPr lang="en-US" sz="2000" dirty="0" smtClean="0"/>
              <a:t> 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kode-kode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platform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smtClean="0"/>
              <a:t>program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diinterpretasikan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JVM. 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7745" y="1564865"/>
            <a:ext cx="7015468" cy="188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53963" y="987848"/>
            <a:ext cx="5974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/>
              <a:t>Cara </a:t>
            </a:r>
            <a:r>
              <a:rPr lang="en-US" sz="3200" b="1" dirty="0" err="1" smtClean="0"/>
              <a:t>mengkompilasi</a:t>
            </a:r>
            <a:r>
              <a:rPr lang="en-US" sz="3200" b="1" dirty="0" smtClean="0"/>
              <a:t> program 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195" y="1742922"/>
            <a:ext cx="668496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3830" y="3306252"/>
            <a:ext cx="5802503" cy="318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eft Arrow 12"/>
          <p:cNvSpPr/>
          <p:nvPr/>
        </p:nvSpPr>
        <p:spPr>
          <a:xfrm>
            <a:off x="6164829" y="1474839"/>
            <a:ext cx="1917291" cy="126836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Build 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9119422" y="2984090"/>
            <a:ext cx="1917291" cy="126836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Run Project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187" y="855113"/>
            <a:ext cx="659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Penerjemah</a:t>
            </a:r>
            <a:r>
              <a:rPr lang="en-US" sz="3200" b="1" dirty="0" smtClean="0"/>
              <a:t> (</a:t>
            </a:r>
            <a:r>
              <a:rPr lang="en-US" sz="3200" b="1" i="1" dirty="0" smtClean="0"/>
              <a:t>compile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interpreter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pic>
        <p:nvPicPr>
          <p:cNvPr id="7170" name="Picture 2" descr="Pengertian dari Compiler, Interpreter, dan Programming Paradigm. | Source  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9472" y="4205185"/>
            <a:ext cx="5016719" cy="1989138"/>
          </a:xfrm>
          <a:prstGeom prst="rect">
            <a:avLst/>
          </a:prstGeom>
          <a:noFill/>
        </p:spPr>
      </p:pic>
      <p:pic>
        <p:nvPicPr>
          <p:cNvPr id="7172" name="Picture 4" descr="Pengertian dari Compiler, Interpreter, dan Programming Paradigm. | Source  Co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6735" y="1690585"/>
            <a:ext cx="5246131" cy="2085002"/>
          </a:xfrm>
          <a:prstGeom prst="rect">
            <a:avLst/>
          </a:prstGeom>
          <a:noFill/>
        </p:spPr>
      </p:pic>
      <p:pic>
        <p:nvPicPr>
          <p:cNvPr id="7174" name="Picture 6" descr="Artikel: TEKNIK KOMPILASI (MENGENAL TRANSLATOR, COMPILER, INTERPRETER DAN  ASSEMBLER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3859" y="2095398"/>
            <a:ext cx="5210175" cy="2828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/>
          <a:lstStyle/>
          <a:p>
            <a:pPr marL="0" indent="0">
              <a:buNone/>
            </a:pPr>
            <a:r>
              <a:rPr lang="en-ID" dirty="0" smtClean="0"/>
              <a:t>Java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yang </a:t>
            </a:r>
            <a:r>
              <a:rPr lang="en-ID" dirty="0" err="1" smtClean="0"/>
              <a:t>berorientasi</a:t>
            </a:r>
            <a:r>
              <a:rPr lang="en-ID" dirty="0" smtClean="0"/>
              <a:t> </a:t>
            </a:r>
            <a:r>
              <a:rPr lang="en-ID" dirty="0" err="1" smtClean="0"/>
              <a:t>obyek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/>
          <a:lstStyle/>
          <a:p>
            <a:pPr marL="0" indent="0">
              <a:buNone/>
            </a:pP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menyelesaikan</a:t>
            </a:r>
            <a:r>
              <a:rPr lang="en-ID" dirty="0" smtClean="0"/>
              <a:t> </a:t>
            </a:r>
            <a:r>
              <a:rPr lang="en-ID" dirty="0" err="1" smtClean="0"/>
              <a:t>permasalahn</a:t>
            </a:r>
            <a:r>
              <a:rPr lang="en-ID" dirty="0" smtClean="0"/>
              <a:t> </a:t>
            </a:r>
            <a:r>
              <a:rPr lang="en-ID" dirty="0" err="1" smtClean="0"/>
              <a:t>sehubungan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r>
              <a:rPr lang="en-ID" dirty="0" smtClean="0"/>
              <a:t> yang </a:t>
            </a:r>
            <a:r>
              <a:rPr lang="en-ID" dirty="0" err="1" smtClean="0"/>
              <a:t>dibangun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,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gunakan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yang paling </a:t>
            </a:r>
            <a:r>
              <a:rPr lang="en-ID" dirty="0" err="1" smtClean="0"/>
              <a:t>efektif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menyelesaikan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dibangunnya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:a16="http://schemas.microsoft.com/office/drawing/2014/main" xmlns="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Surianto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2017.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Desain.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Jakarta: PT Lintas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Imaji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Kathryn. 2006.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Management: Managing Design Strategy, Process and Implementation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Switzerland: AVA Publishing SA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https://id.wikipedia.org/wiki/Bahasa_pemrograman</a:t>
            </a:r>
            <a:endParaRPr 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bpptik.kominfo.go.id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xmlns="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xmlns="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dirty="0" err="1">
                <a:cs typeface="Times New Roman"/>
              </a:rPr>
              <a:t>d</a:t>
            </a:r>
            <a:r>
              <a:rPr lang="en-ID" sz="1600" spc="5" dirty="0" err="1">
                <a:cs typeface="Times New Roman"/>
              </a:rPr>
              <a:t>a</a:t>
            </a:r>
            <a:r>
              <a:rPr lang="en-ID" sz="1600" spc="-5" dirty="0" err="1">
                <a:cs typeface="Times New Roman"/>
              </a:rPr>
              <a:t>p</a:t>
            </a:r>
            <a:r>
              <a:rPr lang="en-ID" sz="1600" spc="-11" dirty="0" err="1">
                <a:cs typeface="Times New Roman"/>
              </a:rPr>
              <a:t>a</a:t>
            </a:r>
            <a:r>
              <a:rPr lang="en-ID" sz="1600" dirty="0" err="1">
                <a:cs typeface="Times New Roman"/>
              </a:rPr>
              <a:t>t</a:t>
            </a:r>
            <a:r>
              <a:rPr lang="en-ID" sz="1600" spc="349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</a:t>
            </a:r>
            <a:r>
              <a:rPr lang="en-ID" sz="1600" spc="5" dirty="0" err="1" smtClean="0">
                <a:cs typeface="Times New Roman"/>
              </a:rPr>
              <a:t>e</a:t>
            </a:r>
            <a:r>
              <a:rPr lang="en-ID" sz="1600" spc="-11" dirty="0" err="1" smtClean="0">
                <a:cs typeface="Times New Roman"/>
              </a:rPr>
              <a:t>ngenal</a:t>
            </a:r>
            <a:r>
              <a:rPr lang="en-ID" sz="1600" spc="-11" dirty="0" smtClean="0">
                <a:cs typeface="Times New Roman"/>
              </a:rPr>
              <a:t>  </a:t>
            </a:r>
            <a:r>
              <a:rPr lang="en-ID" sz="1600" spc="-11" dirty="0" err="1" smtClean="0">
                <a:cs typeface="Times New Roman"/>
              </a:rPr>
              <a:t>bahasa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pemrograman</a:t>
            </a:r>
            <a:r>
              <a:rPr lang="en-ID" sz="1600" spc="-11" dirty="0" smtClean="0">
                <a:cs typeface="Times New Roman"/>
              </a:rPr>
              <a:t> yang </a:t>
            </a:r>
            <a:r>
              <a:rPr lang="en-ID" sz="1600" spc="-11" dirty="0" err="1" smtClean="0">
                <a:cs typeface="Times New Roman"/>
              </a:rPr>
              <a:t>berorientasi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obyek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khususnya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bahasa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pemrograman</a:t>
            </a:r>
            <a:r>
              <a:rPr lang="en-ID" sz="1600" spc="-11" dirty="0" smtClean="0">
                <a:cs typeface="Times New Roman"/>
              </a:rPr>
              <a:t> 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xmlns="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xmlns="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menjelaskan</a:t>
            </a:r>
            <a:r>
              <a:rPr lang="en-US" sz="1600" dirty="0" smtClean="0"/>
              <a:t> </a:t>
            </a:r>
            <a:r>
              <a:rPr lang="en-US" sz="1600" dirty="0" err="1" smtClean="0"/>
              <a:t>paradigma</a:t>
            </a:r>
            <a:r>
              <a:rPr lang="en-US" sz="1600" dirty="0" smtClean="0"/>
              <a:t> </a:t>
            </a:r>
            <a:r>
              <a:rPr lang="en-US" sz="1600" dirty="0" err="1" smtClean="0"/>
              <a:t>pemrograman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konsepnya</a:t>
            </a:r>
            <a:endParaRPr lang="en-US" sz="1600" dirty="0" smtClean="0"/>
          </a:p>
          <a:p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menjelaskan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Java, </a:t>
            </a:r>
            <a:r>
              <a:rPr lang="en-US" sz="1600" dirty="0" err="1" smtClean="0"/>
              <a:t>rumpun</a:t>
            </a:r>
            <a:r>
              <a:rPr lang="en-US" sz="1600" dirty="0" smtClean="0"/>
              <a:t> Java, </a:t>
            </a:r>
            <a:r>
              <a:rPr lang="en-US" sz="1600" dirty="0" err="1" smtClean="0"/>
              <a:t>teknologi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pemrograman</a:t>
            </a:r>
            <a:r>
              <a:rPr lang="en-US" sz="1600" dirty="0" smtClean="0"/>
              <a:t> Java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158" y="1120566"/>
            <a:ext cx="5927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Pengertian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Bahasa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Pemrograman</a:t>
            </a:r>
            <a:r>
              <a:rPr lang="en-US" sz="3200" b="1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722" y="2011911"/>
            <a:ext cx="9930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(</a:t>
            </a:r>
            <a:r>
              <a:rPr lang="en-US" sz="2400" i="1" dirty="0" smtClean="0"/>
              <a:t>programming language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agar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sintaks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semantik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3297" y="3773591"/>
            <a:ext cx="4371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1129" y="3624314"/>
            <a:ext cx="4401677" cy="2567645"/>
          </a:xfrm>
          <a:prstGeom prst="rect">
            <a:avLst/>
          </a:prstGeom>
          <a:noFill/>
        </p:spPr>
      </p:pic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6967" y="1805440"/>
            <a:ext cx="101960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err="1" smtClean="0"/>
              <a:t>Jenis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Paradigma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Pemrograman</a:t>
            </a:r>
            <a:r>
              <a:rPr lang="en-US" sz="2400" u="sng" dirty="0" smtClean="0"/>
              <a:t> 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Fungsional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	program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menyusun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Prosedural</a:t>
            </a:r>
            <a:r>
              <a:rPr lang="en-US" sz="2400" dirty="0" smtClean="0"/>
              <a:t> 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Iteratif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	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berurutan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Berorientasi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	 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"</a:t>
            </a:r>
            <a:r>
              <a:rPr lang="en-US" sz="2400" dirty="0" err="1" smtClean="0"/>
              <a:t>objek</a:t>
            </a:r>
            <a:r>
              <a:rPr lang="en-US" sz="2400" dirty="0" smtClean="0"/>
              <a:t>",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 </a:t>
            </a:r>
            <a:r>
              <a:rPr lang="en-US" sz="2400" dirty="0" smtClean="0">
                <a:hlinkClick r:id="rId2" tooltip="Data"/>
              </a:rPr>
              <a:t>data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 </a:t>
            </a:r>
            <a:r>
              <a:rPr lang="en-US" sz="2400" i="1" dirty="0" smtClean="0"/>
              <a:t>field</a:t>
            </a:r>
            <a:r>
              <a:rPr lang="en-US" sz="2400" dirty="0" smtClean="0"/>
              <a:t> 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;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/</a:t>
            </a:r>
            <a:r>
              <a:rPr lang="en-US" sz="2400" dirty="0" err="1" smtClean="0"/>
              <a:t>prosedur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 </a:t>
            </a:r>
            <a:r>
              <a:rPr lang="en-US" sz="2400" i="1" dirty="0" smtClean="0"/>
              <a:t>method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Deklaratif</a:t>
            </a:r>
            <a:r>
              <a:rPr lang="en-US" sz="2400" dirty="0" smtClean="0"/>
              <a:t>, </a:t>
            </a:r>
            <a:r>
              <a:rPr lang="en-US" sz="2400" dirty="0" err="1" smtClean="0"/>
              <a:t>Predikatif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Lojik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	</a:t>
            </a:r>
            <a:r>
              <a:rPr lang="id-ID" sz="2400" dirty="0" smtClean="0"/>
              <a:t>Paradigma pemrograman yang mengekspresikan logika komputasi tanpa menjelaskan aliran kontrolnya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14863" y="1002581"/>
            <a:ext cx="4572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Paradigma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Pemrograman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52206" y="1046825"/>
            <a:ext cx="3804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Sejarah</a:t>
            </a:r>
            <a:r>
              <a:rPr lang="en-US" sz="3200" b="1" dirty="0" smtClean="0"/>
              <a:t> Program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3396" y="1833741"/>
            <a:ext cx="103533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1990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insinyur</a:t>
            </a:r>
            <a:r>
              <a:rPr lang="en-US" sz="2400" dirty="0" smtClean="0"/>
              <a:t> Sun, </a:t>
            </a:r>
            <a:r>
              <a:rPr lang="en-US" sz="2400" b="1" dirty="0" smtClean="0"/>
              <a:t>James Gosling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yang  </a:t>
            </a:r>
            <a:r>
              <a:rPr lang="en-US" sz="2400" dirty="0" err="1" smtClean="0"/>
              <a:t>berperan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otak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pintar</a:t>
            </a:r>
            <a:r>
              <a:rPr lang="en-US" sz="2400" dirty="0" smtClean="0"/>
              <a:t> (TV </a:t>
            </a:r>
            <a:r>
              <a:rPr lang="en-US" sz="2400" dirty="0" err="1" smtClean="0"/>
              <a:t>interaktif</a:t>
            </a:r>
            <a:r>
              <a:rPr lang="en-US" sz="2400" dirty="0" smtClean="0"/>
              <a:t>, oven </a:t>
            </a:r>
            <a:r>
              <a:rPr lang="en-US" sz="2400" dirty="0" err="1" smtClean="0"/>
              <a:t>serba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). </a:t>
            </a:r>
          </a:p>
          <a:p>
            <a:r>
              <a:rPr lang="en-US" sz="2400" dirty="0" smtClean="0"/>
              <a:t>Gosling </a:t>
            </a:r>
            <a:r>
              <a:rPr lang="en-US" sz="2400" dirty="0" err="1" smtClean="0"/>
              <a:t>menamakan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barunya</a:t>
            </a:r>
            <a:r>
              <a:rPr lang="en-US" sz="2400" dirty="0" smtClean="0"/>
              <a:t> Oak,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jendela</a:t>
            </a:r>
            <a:r>
              <a:rPr lang="en-US" sz="2400" dirty="0" smtClean="0"/>
              <a:t> </a:t>
            </a:r>
            <a:r>
              <a:rPr lang="en-US" sz="2400" dirty="0" err="1" smtClean="0"/>
              <a:t>kantornya</a:t>
            </a:r>
            <a:r>
              <a:rPr lang="en-US" sz="2400" dirty="0" smtClean="0"/>
              <a:t>;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menamainya</a:t>
            </a:r>
            <a:r>
              <a:rPr lang="en-US" sz="2400" dirty="0" smtClean="0"/>
              <a:t> Green,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mengganti</a:t>
            </a:r>
            <a:r>
              <a:rPr lang="en-US" sz="2400" dirty="0" smtClean="0"/>
              <a:t> </a:t>
            </a:r>
            <a:r>
              <a:rPr lang="en-US" sz="2400" dirty="0" err="1" smtClean="0"/>
              <a:t>namanya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Java,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kopi </a:t>
            </a:r>
            <a:r>
              <a:rPr lang="en-US" sz="2400" dirty="0" err="1" smtClean="0"/>
              <a:t>Jawa</a:t>
            </a:r>
            <a:r>
              <a:rPr lang="en-US" sz="2400" dirty="0" smtClean="0"/>
              <a:t> (Java Coffee) , yang </a:t>
            </a:r>
            <a:r>
              <a:rPr lang="en-US" sz="2400" dirty="0" err="1" smtClean="0"/>
              <a:t>katanya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dikonsumsi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pencipta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 </a:t>
            </a:r>
          </a:p>
          <a:p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581" y="4358740"/>
            <a:ext cx="4864510" cy="208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3600" y="4703141"/>
            <a:ext cx="2951214" cy="171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19637" y="987833"/>
            <a:ext cx="2442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Rumpun</a:t>
            </a:r>
            <a:r>
              <a:rPr lang="en-US" sz="3200" b="1" dirty="0" smtClean="0"/>
              <a:t> Java</a:t>
            </a:r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765" y="1685463"/>
            <a:ext cx="4993037" cy="388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766619" y="1847804"/>
            <a:ext cx="60763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Java Platform Micro Edition </a:t>
            </a:r>
            <a:r>
              <a:rPr lang="en-US" sz="2000" dirty="0" err="1" smtClean="0"/>
              <a:t>atau</a:t>
            </a:r>
            <a:r>
              <a:rPr lang="en-US" sz="2000" dirty="0" smtClean="0"/>
              <a:t> Java ME,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platform java yang </a:t>
            </a:r>
            <a:r>
              <a:rPr lang="en-US" sz="2000" dirty="0" err="1" smtClean="0"/>
              <a:t>dirancang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mobile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tertanam</a:t>
            </a:r>
            <a:r>
              <a:rPr lang="en-US" sz="2000" dirty="0" smtClean="0"/>
              <a:t> (</a:t>
            </a:r>
            <a:r>
              <a:rPr lang="en-US" sz="2000" i="1" dirty="0" smtClean="0"/>
              <a:t>embedded system</a:t>
            </a:r>
            <a:r>
              <a:rPr lang="en-US" sz="2000" dirty="0" smtClean="0"/>
              <a:t>).  Level Java ME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merancang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handphone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PDA.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Java Platform, Enterprise Edition </a:t>
            </a:r>
            <a:r>
              <a:rPr lang="en-US" sz="2000" dirty="0" err="1" smtClean="0"/>
              <a:t>atau</a:t>
            </a:r>
            <a:r>
              <a:rPr lang="en-US" sz="2000" dirty="0" smtClean="0"/>
              <a:t> Java EE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skala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/ enterprise. J2EE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platform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sisi</a:t>
            </a:r>
            <a:r>
              <a:rPr lang="en-US" sz="2000" dirty="0" smtClean="0"/>
              <a:t> server.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Java Platform Standard Edition </a:t>
            </a:r>
            <a:r>
              <a:rPr lang="en-US" sz="2000" dirty="0" err="1" smtClean="0"/>
              <a:t>atau</a:t>
            </a:r>
            <a:r>
              <a:rPr lang="en-US" sz="2000" dirty="0" smtClean="0"/>
              <a:t> J2SE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platform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Java.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01653" y="899345"/>
            <a:ext cx="3616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/>
              <a:t>Index </a:t>
            </a:r>
            <a:r>
              <a:rPr lang="en-US" sz="3200" b="1" dirty="0" err="1" smtClean="0"/>
              <a:t>Pemrograman</a:t>
            </a:r>
            <a:endParaRPr 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014" y="1769806"/>
            <a:ext cx="9651637" cy="46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2175" y="1238865"/>
            <a:ext cx="4671532" cy="215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79827" y="928838"/>
            <a:ext cx="5351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/>
              <a:t>Code </a:t>
            </a:r>
            <a:r>
              <a:rPr lang="en-US" sz="3200" b="1" dirty="0" smtClean="0"/>
              <a:t>E</a:t>
            </a:r>
            <a:r>
              <a:rPr lang="id-ID" sz="3200" b="1" dirty="0" smtClean="0"/>
              <a:t>ditor</a:t>
            </a:r>
            <a:r>
              <a:rPr lang="en-US" sz="3200" b="1" dirty="0" smtClean="0"/>
              <a:t> (</a:t>
            </a:r>
            <a:r>
              <a:rPr lang="id-ID" sz="3200" b="1" dirty="0" smtClean="0"/>
              <a:t>text editor</a:t>
            </a:r>
            <a:r>
              <a:rPr lang="en-US" sz="3200" b="1" dirty="0" smtClean="0"/>
              <a:t> &amp; IDE)</a:t>
            </a:r>
            <a:endParaRPr lang="en-US" sz="32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041" y="1806369"/>
            <a:ext cx="2844288" cy="415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 descr="NetBeans IDE - Base IDE 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4555" y="1675632"/>
            <a:ext cx="5124347" cy="3030802"/>
          </a:xfrm>
          <a:prstGeom prst="rect">
            <a:avLst/>
          </a:prstGeom>
          <a:noFill/>
        </p:spPr>
      </p:pic>
      <p:pic>
        <p:nvPicPr>
          <p:cNvPr id="25606" name="Picture 6" descr="JCreator Pro 5.1 Free Download - ALL PC Worl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5304" y="3796944"/>
            <a:ext cx="4386928" cy="2766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89000" y="973101"/>
            <a:ext cx="3192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Instalasi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software</a:t>
            </a:r>
            <a:endParaRPr lang="en-US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312" y="2660855"/>
            <a:ext cx="9078480" cy="353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96148" y="1769495"/>
            <a:ext cx="98899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mengunduh</a:t>
            </a:r>
            <a:r>
              <a:rPr lang="en-US" sz="2400" dirty="0" smtClean="0"/>
              <a:t> </a:t>
            </a:r>
            <a:r>
              <a:rPr lang="en-US" sz="2400" b="1" dirty="0" smtClean="0"/>
              <a:t>JDK 15</a:t>
            </a:r>
            <a:r>
              <a:rPr lang="en-US" sz="2400" dirty="0" smtClean="0"/>
              <a:t> </a:t>
            </a:r>
            <a:r>
              <a:rPr lang="en-US" sz="2400" dirty="0" err="1" smtClean="0"/>
              <a:t>dari</a:t>
            </a:r>
            <a:r>
              <a:rPr lang="en-US" sz="2400" dirty="0" smtClean="0"/>
              <a:t> web </a:t>
            </a:r>
            <a:r>
              <a:rPr lang="en-US" sz="2400" dirty="0" err="1" smtClean="0"/>
              <a:t>resminya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r>
              <a:rPr lang="en-US" sz="2000" dirty="0" smtClean="0"/>
              <a:t>https://www.oracle.com/id/java/technologies/javase-jdk15-downloads.html#license-lightbox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538</Words>
  <Application>Microsoft Office PowerPoint</Application>
  <PresentationFormat>Custom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1_Custom Design</vt:lpstr>
      <vt:lpstr>PEMROGRAMAN BERORIENTASI OBYEK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93</cp:revision>
  <dcterms:created xsi:type="dcterms:W3CDTF">2020-07-23T01:18:59Z</dcterms:created>
  <dcterms:modified xsi:type="dcterms:W3CDTF">2021-02-23T12:50:08Z</dcterms:modified>
</cp:coreProperties>
</file>