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sldIdLst>
    <p:sldId id="257" r:id="rId2"/>
    <p:sldId id="258" r:id="rId3"/>
    <p:sldId id="307" r:id="rId4"/>
    <p:sldId id="325" r:id="rId5"/>
    <p:sldId id="340" r:id="rId6"/>
    <p:sldId id="342" r:id="rId7"/>
    <p:sldId id="343" r:id="rId8"/>
    <p:sldId id="344" r:id="rId9"/>
    <p:sldId id="345" r:id="rId10"/>
    <p:sldId id="347" r:id="rId11"/>
    <p:sldId id="333" r:id="rId12"/>
    <p:sldId id="348" r:id="rId13"/>
    <p:sldId id="349" r:id="rId14"/>
    <p:sldId id="334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0" autoAdjust="0"/>
    <p:restoredTop sz="95326" autoAdjust="0"/>
  </p:normalViewPr>
  <p:slideViewPr>
    <p:cSldViewPr snapToGrid="0">
      <p:cViewPr>
        <p:scale>
          <a:sx n="78" d="100"/>
          <a:sy n="78" d="100"/>
        </p:scale>
        <p:origin x="-114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11/04/2021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" TargetMode="External"/><Relationship Id="rId2" Type="http://schemas.openxmlformats.org/officeDocument/2006/relationships/hyperlink" Target="https://www.w3schools.com/java/java_abstract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tutorialspoint.com/java/java_abstraction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</a:t>
            </a:r>
            <a:r>
              <a:rPr lang="en-US" i="0" dirty="0" err="1" smtClean="0"/>
              <a:t>penyusun</a:t>
            </a:r>
            <a:r>
              <a:rPr lang="en-US" i="0" dirty="0" smtClean="0"/>
              <a:t>-</a:t>
            </a:r>
            <a:endParaRPr lang="en-US" i="0" dirty="0"/>
          </a:p>
          <a:p>
            <a:endParaRPr lang="en-ID" sz="1400" dirty="0"/>
          </a:p>
          <a:p>
            <a:r>
              <a:rPr lang="en-ID" sz="1400" dirty="0" smtClean="0"/>
              <a:t>Team </a:t>
            </a:r>
            <a:r>
              <a:rPr lang="en-ID" sz="1400" dirty="0" err="1" smtClean="0"/>
              <a:t>penyusun</a:t>
            </a:r>
            <a:r>
              <a:rPr lang="en-ID" sz="1400" dirty="0" smtClean="0"/>
              <a:t> </a:t>
            </a:r>
            <a:r>
              <a:rPr lang="en-ID" sz="1400" dirty="0" err="1" smtClean="0"/>
              <a:t>matkul</a:t>
            </a:r>
            <a:r>
              <a:rPr lang="en-ID" sz="1400" dirty="0" smtClean="0"/>
              <a:t> PBO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508" y="2013043"/>
            <a:ext cx="5099199" cy="1591597"/>
          </a:xfrm>
        </p:spPr>
        <p:txBody>
          <a:bodyPr>
            <a:normAutofit/>
          </a:bodyPr>
          <a:lstStyle/>
          <a:p>
            <a:r>
              <a:rPr lang="en-US" sz="4800" smtClean="0"/>
              <a:t>Abstract Class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964129" y="665384"/>
            <a:ext cx="3656373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smtClean="0"/>
              <a:t>Kegunaan Class Abstract :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Jika class abstract semua method merupakan method abstract, sebaiknya class abstract tersebut diganti menjadi Interface.</a:t>
            </a:r>
            <a:endParaRPr lang="en-US" sz="24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6735" y="3935921"/>
            <a:ext cx="5425249" cy="213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567" y="2611565"/>
            <a:ext cx="5366811" cy="26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4962144" y="3913632"/>
            <a:ext cx="853440" cy="8900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42560" y="5632704"/>
            <a:ext cx="499872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327" y="1754315"/>
            <a:ext cx="5467960" cy="189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010" y="1818894"/>
            <a:ext cx="5421821" cy="414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10800000">
            <a:off x="3925824" y="1987296"/>
            <a:ext cx="2084832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7081" y="4583048"/>
            <a:ext cx="2638112" cy="11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Left Arrow 13"/>
          <p:cNvSpPr/>
          <p:nvPr/>
        </p:nvSpPr>
        <p:spPr>
          <a:xfrm>
            <a:off x="4072128" y="4535424"/>
            <a:ext cx="1658112" cy="1085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OUTPUT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283793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Contoh :</a:t>
            </a:r>
            <a:endParaRPr lang="en-US" sz="20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66816" y="6071616"/>
            <a:ext cx="1402080" cy="2438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643" y="1737741"/>
            <a:ext cx="4438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978" y="2921318"/>
            <a:ext cx="5952555" cy="273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77569" y="5666042"/>
            <a:ext cx="2663917" cy="85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283793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Contoh :</a:t>
            </a:r>
            <a:endParaRPr lang="en-US" sz="20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66816" y="6071616"/>
            <a:ext cx="1402080" cy="2438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643" y="1737741"/>
            <a:ext cx="44386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978" y="2921318"/>
            <a:ext cx="5952555" cy="273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77569" y="5666042"/>
            <a:ext cx="2663917" cy="85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771473"/>
            <a:ext cx="108090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Ujian :</a:t>
            </a:r>
          </a:p>
          <a:p>
            <a:endParaRPr lang="en-US" sz="20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smtClean="0"/>
              <a:t>Urutan proses pembuatan program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smtClean="0"/>
              <a:t>Perintah struktur kendali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smtClean="0"/>
              <a:t>Class dan methode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smtClean="0"/>
              <a:t>Inheritance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smtClean="0"/>
              <a:t>Abstract method &amp; abstract class</a:t>
            </a:r>
            <a:endParaRPr lang="en-US" sz="2000" smtClean="0"/>
          </a:p>
          <a:p>
            <a:endParaRPr lang="en-US" sz="2000" smtClean="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933351" y="884903"/>
            <a:ext cx="4140094" cy="86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RANGKUMAN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4746" y="1999824"/>
            <a:ext cx="4012224" cy="75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Abstract class tidak bisa digunakan untuk membuat object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3881" y="2896988"/>
            <a:ext cx="4684171" cy="221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Saat sub class mengextend abstract class maka subclass harus membuat abstract methode dengan isinya sebagai method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="" xmlns:a16="http://schemas.microsoft.com/office/drawing/2014/main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8795" y="2896988"/>
            <a:ext cx="3440655" cy="2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83" y="1199421"/>
            <a:ext cx="9744637" cy="809251"/>
          </a:xfrm>
        </p:spPr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83" y="2196652"/>
            <a:ext cx="9744637" cy="297656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https://www.w3schools.com/java/java_abstract.asp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https://www.javatpoint.com/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https://www.tutorialspoint.com/java/java_abstraction.htm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Sumber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D104647F-50BD-48C3-8B26-D6EE8F894A65}"/>
              </a:ext>
            </a:extLst>
          </p:cNvPr>
          <p:cNvSpPr txBox="1">
            <a:spLocks/>
          </p:cNvSpPr>
          <p:nvPr/>
        </p:nvSpPr>
        <p:spPr>
          <a:xfrm>
            <a:off x="9144000" y="203912"/>
            <a:ext cx="2719677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343437FE-F437-4481-9094-ACF12EA147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33" y="1225941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98" y="1934970"/>
            <a:ext cx="6432663" cy="8284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1600" dirty="0" err="1">
                <a:cs typeface="Times New Roman"/>
              </a:rPr>
              <a:t>Ma</a:t>
            </a:r>
            <a:r>
              <a:rPr lang="en-ID" sz="1600" spc="-11" dirty="0" err="1">
                <a:cs typeface="Times New Roman"/>
              </a:rPr>
              <a:t>h</a:t>
            </a:r>
            <a:r>
              <a:rPr lang="en-ID" sz="1600" spc="-40" dirty="0" err="1">
                <a:cs typeface="Times New Roman"/>
              </a:rPr>
              <a:t>a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5" dirty="0" err="1">
                <a:cs typeface="Times New Roman"/>
              </a:rPr>
              <a:t>s</a:t>
            </a:r>
            <a:r>
              <a:rPr lang="en-ID" sz="1600" spc="-11" dirty="0" err="1">
                <a:cs typeface="Times New Roman"/>
              </a:rPr>
              <a:t>w</a:t>
            </a:r>
            <a:r>
              <a:rPr lang="en-ID" sz="1600" dirty="0" err="1">
                <a:cs typeface="Times New Roman"/>
              </a:rPr>
              <a:t>a</a:t>
            </a:r>
            <a:r>
              <a:rPr lang="en-ID" sz="1600" spc="247" dirty="0">
                <a:cs typeface="Times New Roman"/>
              </a:rPr>
              <a:t> </a:t>
            </a:r>
            <a:r>
              <a:rPr lang="en-ID" sz="1600" spc="11" err="1">
                <a:cs typeface="Times New Roman"/>
              </a:rPr>
              <a:t>d</a:t>
            </a:r>
            <a:r>
              <a:rPr lang="en-ID" sz="1600" spc="5" err="1">
                <a:cs typeface="Times New Roman"/>
              </a:rPr>
              <a:t>a</a:t>
            </a:r>
            <a:r>
              <a:rPr lang="en-ID" sz="1600" spc="-5" err="1">
                <a:cs typeface="Times New Roman"/>
              </a:rPr>
              <a:t>p</a:t>
            </a:r>
            <a:r>
              <a:rPr lang="en-ID" sz="1600" spc="-11" err="1">
                <a:cs typeface="Times New Roman"/>
              </a:rPr>
              <a:t>a</a:t>
            </a:r>
            <a:r>
              <a:rPr lang="en-ID" sz="1600" err="1">
                <a:cs typeface="Times New Roman"/>
              </a:rPr>
              <a:t>t</a:t>
            </a:r>
            <a:r>
              <a:rPr lang="en-ID" sz="1600" spc="349">
                <a:cs typeface="Times New Roman"/>
              </a:rPr>
              <a:t> </a:t>
            </a:r>
            <a:r>
              <a:rPr lang="en-ID" sz="1600" spc="-17" smtClean="0">
                <a:cs typeface="Times New Roman"/>
              </a:rPr>
              <a:t>m</a:t>
            </a:r>
            <a:r>
              <a:rPr lang="en-ID" sz="1600" spc="5" smtClean="0">
                <a:cs typeface="Times New Roman"/>
              </a:rPr>
              <a:t>e</a:t>
            </a:r>
            <a:r>
              <a:rPr lang="en-ID" sz="1600" spc="-11" smtClean="0">
                <a:cs typeface="Times New Roman"/>
              </a:rPr>
              <a:t>mahami </a:t>
            </a:r>
            <a:r>
              <a:rPr lang="en-ID" sz="1600" spc="-11" smtClean="0">
                <a:cs typeface="Times New Roman"/>
              </a:rPr>
              <a:t>abstract class dan abstract methode saat menggunakannya </a:t>
            </a:r>
            <a:r>
              <a:rPr lang="en-ID" sz="1600" spc="-11" smtClean="0">
                <a:cs typeface="Times New Roman"/>
              </a:rPr>
              <a:t>pada </a:t>
            </a:r>
            <a:r>
              <a:rPr lang="en-ID" sz="1600" spc="-11" dirty="0" err="1" smtClean="0">
                <a:cs typeface="Times New Roman"/>
              </a:rPr>
              <a:t>bahasa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err="1" smtClean="0">
                <a:cs typeface="Times New Roman"/>
              </a:rPr>
              <a:t>pemrograman</a:t>
            </a:r>
            <a:r>
              <a:rPr lang="en-ID" sz="1600" spc="-11" smtClean="0">
                <a:cs typeface="Times New Roman"/>
              </a:rPr>
              <a:t> java.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8096865" y="1640561"/>
            <a:ext cx="3160672" cy="3300150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128985" y="306489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09367" y="3840900"/>
            <a:ext cx="6548285" cy="18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smtClean="0"/>
              <a:t>Mahasiswa memiliki kemampuan menjelaskan tentang </a:t>
            </a:r>
            <a:r>
              <a:rPr lang="en-US" sz="1600" smtClean="0"/>
              <a:t>abstract class yang </a:t>
            </a:r>
            <a:r>
              <a:rPr lang="en-US" sz="1600" smtClean="0"/>
              <a:t>dapat digunakan di program Java</a:t>
            </a:r>
          </a:p>
          <a:p>
            <a:r>
              <a:rPr lang="en-US" sz="1600" smtClean="0"/>
              <a:t>Mahasiswa memiliki kemampuan </a:t>
            </a:r>
            <a:r>
              <a:rPr lang="en-US" sz="1600" smtClean="0"/>
              <a:t>menjelaskan tentang </a:t>
            </a:r>
            <a:r>
              <a:rPr lang="en-US" sz="1600" smtClean="0"/>
              <a:t>abstract </a:t>
            </a:r>
            <a:r>
              <a:rPr lang="en-US" sz="1600" smtClean="0"/>
              <a:t>method </a:t>
            </a:r>
            <a:r>
              <a:rPr lang="en-US" sz="1600" smtClean="0"/>
              <a:t>yang dapat digunakan di program Java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099755" y="203912"/>
            <a:ext cx="2763922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501249"/>
            <a:ext cx="104405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smtClean="0"/>
              <a:t>Abstract Class</a:t>
            </a:r>
            <a:r>
              <a:rPr lang="en-US" sz="2400" smtClean="0"/>
              <a:t> adalah sebuah class yang tidak bisa di-</a:t>
            </a:r>
            <a:r>
              <a:rPr lang="en-US" sz="2400" i="1" smtClean="0"/>
              <a:t>instansiasi</a:t>
            </a:r>
            <a:r>
              <a:rPr lang="en-US" sz="2400" smtClean="0"/>
              <a:t> (tidak bisa dibuat menjadi objek) dan berperan sebagai ‘</a:t>
            </a:r>
            <a:r>
              <a:rPr lang="en-US" sz="2400" i="1" smtClean="0"/>
              <a:t>kerangka dasar’</a:t>
            </a:r>
            <a:r>
              <a:rPr lang="en-US" sz="2400" smtClean="0"/>
              <a:t> bagi class turunannya. </a:t>
            </a:r>
          </a:p>
          <a:p>
            <a:pPr fontAlgn="base"/>
            <a:r>
              <a:rPr lang="en-US" sz="2400" smtClean="0"/>
              <a:t>Di dalam </a:t>
            </a:r>
            <a:r>
              <a:rPr lang="en-US" sz="2400" i="1" smtClean="0"/>
              <a:t>abstract class</a:t>
            </a:r>
            <a:r>
              <a:rPr lang="en-US" sz="2400" smtClean="0"/>
              <a:t> setidaknya memiliki satu </a:t>
            </a:r>
            <a:r>
              <a:rPr lang="en-US" sz="2400" i="1" smtClean="0"/>
              <a:t>abstract method</a:t>
            </a:r>
            <a:r>
              <a:rPr lang="en-US" sz="2400" smtClean="0"/>
              <a:t>.</a:t>
            </a:r>
          </a:p>
          <a:p>
            <a:pPr fontAlgn="base"/>
            <a:endParaRPr lang="en-US" sz="800" smtClean="0"/>
          </a:p>
          <a:p>
            <a:pPr fontAlgn="base"/>
            <a:r>
              <a:rPr lang="en-US" sz="2400" b="1" smtClean="0"/>
              <a:t>Abstract Method</a:t>
            </a:r>
            <a:r>
              <a:rPr lang="en-US" sz="2400" smtClean="0"/>
              <a:t> adalah sebuah ‘</a:t>
            </a:r>
            <a:r>
              <a:rPr lang="en-US" sz="2400" i="1" smtClean="0"/>
              <a:t>method dasar</a:t>
            </a:r>
            <a:r>
              <a:rPr lang="en-US" sz="2400" smtClean="0"/>
              <a:t>’ yang harus diimplementasikan ulang di dalam class anak (</a:t>
            </a:r>
            <a:r>
              <a:rPr lang="en-US" sz="2400" i="1" smtClean="0"/>
              <a:t>child class</a:t>
            </a:r>
            <a:r>
              <a:rPr lang="en-US" sz="2400" smtClean="0"/>
              <a:t>). </a:t>
            </a:r>
            <a:r>
              <a:rPr lang="en-US" sz="2400" i="1" smtClean="0"/>
              <a:t>Abstract method</a:t>
            </a:r>
            <a:r>
              <a:rPr lang="en-US" sz="2400" smtClean="0"/>
              <a:t> ditulis tanpa isi dari </a:t>
            </a:r>
            <a:r>
              <a:rPr lang="en-US" sz="2400" i="1" smtClean="0"/>
              <a:t>method</a:t>
            </a:r>
            <a:r>
              <a:rPr lang="en-US" sz="2400" smtClean="0"/>
              <a:t>, melainkan hanya ‘</a:t>
            </a:r>
            <a:r>
              <a:rPr lang="en-US" sz="2400" b="1" smtClean="0"/>
              <a:t>signature’</a:t>
            </a:r>
            <a:r>
              <a:rPr lang="en-US" sz="2400" smtClean="0"/>
              <a:t>-nya saja. </a:t>
            </a:r>
          </a:p>
          <a:p>
            <a:pPr fontAlgn="base"/>
            <a:r>
              <a:rPr lang="en-US" sz="2400" b="1" smtClean="0"/>
              <a:t>Signature</a:t>
            </a:r>
            <a:r>
              <a:rPr lang="en-US" sz="2400" smtClean="0"/>
              <a:t> dari sebuah </a:t>
            </a:r>
            <a:r>
              <a:rPr lang="en-US" sz="2400" i="1" smtClean="0"/>
              <a:t>method</a:t>
            </a:r>
            <a:r>
              <a:rPr lang="en-US" sz="2400" smtClean="0"/>
              <a:t> adalah bagian method yang terdiri dari nama method dan parameternya (jika ada).</a:t>
            </a:r>
          </a:p>
          <a:p>
            <a:pPr fontAlgn="base"/>
            <a:endParaRPr lang="en-US" sz="800" smtClean="0"/>
          </a:p>
          <a:p>
            <a:pPr fontAlgn="base"/>
            <a:r>
              <a:rPr lang="en-US" sz="2400" i="1" smtClean="0"/>
              <a:t>Abstract class</a:t>
            </a:r>
            <a:r>
              <a:rPr lang="en-US" sz="2400" smtClean="0"/>
              <a:t> digunakan di dalam </a:t>
            </a:r>
            <a:r>
              <a:rPr lang="en-US" sz="2400" b="1" i="1" smtClean="0"/>
              <a:t>inheritance</a:t>
            </a:r>
            <a:r>
              <a:rPr lang="en-US" sz="2400" smtClean="0"/>
              <a:t> (</a:t>
            </a:r>
            <a:r>
              <a:rPr lang="en-US" sz="2400" i="1" smtClean="0"/>
              <a:t>pewarisan class</a:t>
            </a:r>
            <a:r>
              <a:rPr lang="en-US" sz="2400" smtClean="0"/>
              <a:t>) untuk ‘</a:t>
            </a:r>
            <a:r>
              <a:rPr lang="en-US" sz="2400" i="1" smtClean="0"/>
              <a:t>memaksakan’</a:t>
            </a:r>
            <a:r>
              <a:rPr lang="en-US" sz="2400" smtClean="0"/>
              <a:t> implementasi method yang sama bagi seluruh class yang diturunkan dari </a:t>
            </a:r>
            <a:r>
              <a:rPr lang="en-US" sz="2400" i="1" smtClean="0"/>
              <a:t>abstract class</a:t>
            </a:r>
            <a:r>
              <a:rPr lang="en-US" sz="2400" smtClean="0"/>
              <a:t>. 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smtClean="0"/>
              <a:t>Abstract Class</a:t>
            </a:r>
            <a:r>
              <a:rPr lang="en-US" sz="2000" smtClean="0"/>
              <a:t> adalah sebuah class yang tidak bisa di-</a:t>
            </a:r>
            <a:r>
              <a:rPr lang="en-US" sz="2000" i="1" smtClean="0"/>
              <a:t>instansiasi</a:t>
            </a:r>
            <a:r>
              <a:rPr lang="en-US" sz="2000" smtClean="0"/>
              <a:t> (tidak bisa dibuat menjadi objek) dan berperan sebagai ‘</a:t>
            </a:r>
            <a:r>
              <a:rPr lang="en-US" sz="2000" i="1" smtClean="0"/>
              <a:t>kerangka dasar’</a:t>
            </a:r>
            <a:r>
              <a:rPr lang="en-US" sz="2000" smtClean="0"/>
              <a:t> bagi class turunannya. </a:t>
            </a:r>
          </a:p>
          <a:p>
            <a:pPr fontAlgn="base"/>
            <a:r>
              <a:rPr lang="en-US" sz="2000" smtClean="0"/>
              <a:t>Di dalam </a:t>
            </a:r>
            <a:r>
              <a:rPr lang="en-US" sz="2000" i="1" smtClean="0"/>
              <a:t>abstract class</a:t>
            </a:r>
            <a:r>
              <a:rPr lang="en-US" sz="2000" smtClean="0"/>
              <a:t> setidaknya memiliki satu </a:t>
            </a:r>
            <a:r>
              <a:rPr lang="en-US" sz="2000" i="1" smtClean="0"/>
              <a:t>abstract method</a:t>
            </a:r>
            <a:r>
              <a:rPr lang="en-US" sz="2000" smtClean="0"/>
              <a:t>.</a:t>
            </a:r>
          </a:p>
          <a:p>
            <a:endParaRPr lang="en-US" sz="20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5026" y="2701862"/>
            <a:ext cx="8218526" cy="30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1950720" y="2852928"/>
            <a:ext cx="731520" cy="95097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smtClean="0"/>
              <a:t>Abstract Method</a:t>
            </a:r>
            <a:r>
              <a:rPr lang="en-US" sz="2000" smtClean="0"/>
              <a:t> adalah sebuah ‘</a:t>
            </a:r>
            <a:r>
              <a:rPr lang="en-US" sz="2000" i="1" smtClean="0"/>
              <a:t>method dasar</a:t>
            </a:r>
            <a:r>
              <a:rPr lang="en-US" sz="2000" smtClean="0"/>
              <a:t>’ yang harus diimplementasikan ulang di dalam class anak (</a:t>
            </a:r>
            <a:r>
              <a:rPr lang="en-US" sz="2000" i="1" smtClean="0"/>
              <a:t>child class</a:t>
            </a:r>
            <a:r>
              <a:rPr lang="en-US" sz="2000" smtClean="0"/>
              <a:t>). </a:t>
            </a:r>
            <a:r>
              <a:rPr lang="en-US" sz="2000" i="1" smtClean="0"/>
              <a:t>Abstract method</a:t>
            </a:r>
            <a:r>
              <a:rPr lang="en-US" sz="2000" smtClean="0"/>
              <a:t> ditulis tanpa isi dari </a:t>
            </a:r>
            <a:r>
              <a:rPr lang="en-US" sz="2000" i="1" smtClean="0"/>
              <a:t>method</a:t>
            </a:r>
            <a:r>
              <a:rPr lang="en-US" sz="2000" smtClean="0"/>
              <a:t>, melainkan hanya ‘</a:t>
            </a:r>
            <a:r>
              <a:rPr lang="en-US" sz="2000" b="1" smtClean="0"/>
              <a:t>signature’</a:t>
            </a:r>
            <a:r>
              <a:rPr lang="en-US" sz="2000" smtClean="0"/>
              <a:t>-nya saja.</a:t>
            </a:r>
          </a:p>
          <a:p>
            <a:pPr fontAlgn="base"/>
            <a:endParaRPr lang="en-US" sz="20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5503" y="2441639"/>
            <a:ext cx="7178832" cy="353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1402080" y="3255264"/>
            <a:ext cx="707136" cy="963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smtClean="0"/>
              <a:t>Kegunaan Class Abstract :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Class Abstract berisi beberapa method dan beberapa method abstract. Class Abstract berisi sebagian implementasi, dan subclass yang melengkapi implementasinya. 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Deklarasikan method abstract, jika ada satu atau lebih subclass yang diharapkan mempunyai fungsionalitas yang sama tapi implementasi berbeda.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Gunakan class abstract untuk mendefinisikan behavior secara umum sebagai superclass, sedangkan subclass menyediakan implementasi detail.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Jika class abstract semua method merupakan method abstract, sebaiknya class abstract tersebut diganti menjadi Interface.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smtClean="0"/>
              <a:t>Kegunaan Class Abstract :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Class Abstract berisi beberapa method dan beberapa method abstract. Class Abstract berisi sebagian implementasi, dan subclass yang melengkapi implementasinya.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287" y="2986340"/>
            <a:ext cx="5184457" cy="251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7425" y="2926080"/>
            <a:ext cx="5680328" cy="220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>
            <a:off x="4949952" y="3779520"/>
            <a:ext cx="1219200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283793"/>
            <a:ext cx="10809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smtClean="0"/>
              <a:t>Kegunaan Class Abstract :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smtClean="0"/>
              <a:t>Deklarasikan method abstract, jika ada satu atau lebih subclass yang diharapkan mempunyai fungsionalitas yang sama tapi implementasi berbeda.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095" y="4111562"/>
            <a:ext cx="5833968" cy="178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8291" y="2370582"/>
            <a:ext cx="4105275" cy="181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4524" y="4160330"/>
            <a:ext cx="5436680" cy="177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1828800" y="2926080"/>
            <a:ext cx="1889760" cy="1292352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V="1">
            <a:off x="7004304" y="3773424"/>
            <a:ext cx="365760" cy="35356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546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Abstract Class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smtClean="0"/>
              <a:t>Kegunaan Class Abstract :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Gunakan class abstract untuk mendefinisikan behavior secara umum sebagai superclass, sedangkan subclass menyediakan implementasi detail.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791" y="2623757"/>
            <a:ext cx="5366811" cy="26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5763" y="4242817"/>
            <a:ext cx="6389309" cy="192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</TotalTime>
  <Words>497</Words>
  <Application>Microsoft Office PowerPoint</Application>
  <PresentationFormat>Custom</PresentationFormat>
  <Paragraphs>145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1_Custom Design</vt:lpstr>
      <vt:lpstr>Abstract Class</vt:lpstr>
      <vt:lpstr>Capaian Pembelajaran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nawigr@outlook.com</cp:lastModifiedBy>
  <cp:revision>207</cp:revision>
  <dcterms:created xsi:type="dcterms:W3CDTF">2020-07-23T01:18:59Z</dcterms:created>
  <dcterms:modified xsi:type="dcterms:W3CDTF">2021-04-11T07:09:00Z</dcterms:modified>
</cp:coreProperties>
</file>