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2"/>
  </p:notesMasterIdLst>
  <p:sldIdLst>
    <p:sldId id="257" r:id="rId2"/>
    <p:sldId id="258" r:id="rId3"/>
    <p:sldId id="326" r:id="rId4"/>
    <p:sldId id="325" r:id="rId5"/>
    <p:sldId id="328" r:id="rId6"/>
    <p:sldId id="344" r:id="rId7"/>
    <p:sldId id="337" r:id="rId8"/>
    <p:sldId id="345" r:id="rId9"/>
    <p:sldId id="346" r:id="rId10"/>
    <p:sldId id="338" r:id="rId11"/>
    <p:sldId id="347" r:id="rId12"/>
    <p:sldId id="339" r:id="rId13"/>
    <p:sldId id="349" r:id="rId14"/>
    <p:sldId id="352" r:id="rId15"/>
    <p:sldId id="348" r:id="rId16"/>
    <p:sldId id="350" r:id="rId17"/>
    <p:sldId id="351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0" autoAdjust="0"/>
    <p:restoredTop sz="95326" autoAdjust="0"/>
  </p:normalViewPr>
  <p:slideViewPr>
    <p:cSldViewPr snapToGrid="0">
      <p:cViewPr>
        <p:scale>
          <a:sx n="68" d="100"/>
          <a:sy n="68" d="100"/>
        </p:scale>
        <p:origin x="-516" y="-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29/04/2021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constructors.htm" TargetMode="External"/><Relationship Id="rId2" Type="http://schemas.openxmlformats.org/officeDocument/2006/relationships/hyperlink" Target="https://www.w3schools.com/java/java_constructors.asp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javatpoint.com/java-construct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/>
              <a:t>-</a:t>
            </a:r>
            <a:r>
              <a:rPr lang="en-US" i="0" dirty="0" err="1" smtClean="0"/>
              <a:t>penyusun</a:t>
            </a:r>
            <a:r>
              <a:rPr lang="en-US" i="0" dirty="0" smtClean="0"/>
              <a:t>-</a:t>
            </a:r>
            <a:endParaRPr lang="en-US" i="0" dirty="0"/>
          </a:p>
          <a:p>
            <a:endParaRPr lang="en-ID" sz="1400" dirty="0"/>
          </a:p>
          <a:p>
            <a:r>
              <a:rPr lang="en-ID" sz="1400" dirty="0" smtClean="0"/>
              <a:t>Team </a:t>
            </a:r>
            <a:r>
              <a:rPr lang="en-ID" sz="1400" dirty="0" err="1" smtClean="0"/>
              <a:t>penyusun</a:t>
            </a:r>
            <a:r>
              <a:rPr lang="en-ID" sz="1400" dirty="0" smtClean="0"/>
              <a:t> </a:t>
            </a:r>
            <a:r>
              <a:rPr lang="en-ID" sz="1400" dirty="0" err="1" smtClean="0"/>
              <a:t>matkul</a:t>
            </a:r>
            <a:r>
              <a:rPr lang="en-ID" sz="1400" dirty="0" smtClean="0"/>
              <a:t> PBO</a:t>
            </a:r>
            <a:endParaRPr lang="en-ID" sz="1400" dirty="0"/>
          </a:p>
          <a:p>
            <a:r>
              <a:rPr lang="en-ID" sz="1600" dirty="0" smtClean="0"/>
              <a:t>2021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8508" y="2013043"/>
            <a:ext cx="5099199" cy="1591597"/>
          </a:xfrm>
        </p:spPr>
        <p:txBody>
          <a:bodyPr>
            <a:normAutofit/>
          </a:bodyPr>
          <a:lstStyle/>
          <a:p>
            <a:r>
              <a:rPr lang="en-US" sz="4800" smtClean="0"/>
              <a:t>CONSTRUCTOR</a:t>
            </a:r>
            <a:endParaRPr lang="en-ID" sz="48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964129" y="665384"/>
            <a:ext cx="3656373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218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Constructor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Constructor dengan Parameter</a:t>
            </a:r>
          </a:p>
          <a:p>
            <a:r>
              <a:rPr lang="id-ID" sz="2400" smtClean="0"/>
              <a:t>Konstruktor Java juga dapat menerima satu atau lebih parameter. Konstruktor semacam itu dikenal sebagai konstruktor berparameter (konstruktor d</a:t>
            </a:r>
            <a:r>
              <a:rPr lang="en-US" sz="2400" smtClean="0"/>
              <a:t>g</a:t>
            </a:r>
            <a:r>
              <a:rPr lang="id-ID" sz="2400" smtClean="0"/>
              <a:t> parameter).</a:t>
            </a:r>
            <a:r>
              <a:rPr lang="id-ID" sz="2200" smtClean="0"/>
              <a:t> </a:t>
            </a:r>
            <a:endParaRPr lang="en-US" sz="2200" smtClean="0"/>
          </a:p>
          <a:p>
            <a:endParaRPr lang="en-US" sz="800" smtClean="0"/>
          </a:p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518" y="2635861"/>
            <a:ext cx="7920404" cy="404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8071" y="3017740"/>
            <a:ext cx="4570778" cy="82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218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Constructor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Constructor dengan Parameter</a:t>
            </a:r>
          </a:p>
          <a:p>
            <a:endParaRPr lang="en-US" sz="800" smtClean="0"/>
          </a:p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3671" y="1860891"/>
            <a:ext cx="6513232" cy="477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0373" y="1914599"/>
            <a:ext cx="4446045" cy="106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4310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Constructor </a:t>
            </a:r>
            <a:r>
              <a:rPr lang="en-US" sz="3200" smtClean="0"/>
              <a:t>Overloading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Constructor  Overloading merupakan  konstruktor yang terdapat pada class yang jumlahnya</a:t>
            </a:r>
            <a:r>
              <a:rPr lang="id-ID" sz="2000" smtClean="0"/>
              <a:t> dua atau lebih konstruktor dengan parameter berbeda. </a:t>
            </a:r>
            <a:endParaRPr lang="en-US" sz="2000" smtClean="0"/>
          </a:p>
          <a:p>
            <a:endParaRPr lang="en-US" sz="800" smtClean="0"/>
          </a:p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6230" y="2088173"/>
            <a:ext cx="7487058" cy="457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68676" y="2599153"/>
            <a:ext cx="3471738" cy="84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>
            <a:off x="1350501" y="2799471"/>
            <a:ext cx="703385" cy="140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76289" y="3598999"/>
            <a:ext cx="703385" cy="140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43109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Constructor </a:t>
            </a:r>
            <a:r>
              <a:rPr lang="en-US" sz="3200" smtClean="0"/>
              <a:t>Overloading</a:t>
            </a:r>
            <a:endParaRPr lang="en-US" sz="3200" b="1" smtClean="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3934" y="1381052"/>
            <a:ext cx="6524478" cy="538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42066" y="1923903"/>
            <a:ext cx="3932793" cy="95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0624" y="1332561"/>
            <a:ext cx="10809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Buatlah Class yang mempunyai constructor overloading sebanyak 3 buah ! </a:t>
            </a:r>
          </a:p>
          <a:p>
            <a:r>
              <a:rPr lang="en-US" sz="2000" smtClean="0"/>
              <a:t>Co  : tentang tanaman</a:t>
            </a:r>
          </a:p>
          <a:p>
            <a:r>
              <a:rPr lang="en-US" sz="2000" smtClean="0"/>
              <a:t>Ce  : tentang binatang</a:t>
            </a: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218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Constructor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</a:rPr>
              <a:t>Constructor  Overriding ??</a:t>
            </a:r>
          </a:p>
          <a:p>
            <a:r>
              <a:rPr lang="id-ID" sz="2400" smtClean="0"/>
              <a:t>Constructor Overriding tidak pernah dimungkinkan di Java. Ini karena, Constructor terlihat seperti metode tetapi nama harus sebagai nama kelas dan tidak ada nilai yang di</a:t>
            </a:r>
            <a:r>
              <a:rPr lang="en-US" sz="2400" smtClean="0"/>
              <a:t>return</a:t>
            </a:r>
            <a:r>
              <a:rPr lang="id-ID" sz="2400" smtClean="0"/>
              <a:t>. Overriding artinya </a:t>
            </a:r>
            <a:r>
              <a:rPr lang="en-US" sz="2400" smtClean="0"/>
              <a:t>apa</a:t>
            </a:r>
            <a:r>
              <a:rPr lang="id-ID" sz="2400" smtClean="0"/>
              <a:t> yang sudah kita deklarasikan</a:t>
            </a:r>
            <a:r>
              <a:rPr lang="en-US" sz="2400" smtClean="0"/>
              <a:t> (method)</a:t>
            </a:r>
            <a:r>
              <a:rPr lang="id-ID" sz="2400" smtClean="0"/>
              <a:t> di Super </a:t>
            </a:r>
            <a:r>
              <a:rPr lang="en-US" sz="2400" smtClean="0"/>
              <a:t>C</a:t>
            </a:r>
            <a:r>
              <a:rPr lang="id-ID" sz="2400" smtClean="0"/>
              <a:t>lass, </a:t>
            </a:r>
            <a:r>
              <a:rPr lang="en-US" sz="2400" smtClean="0"/>
              <a:t>maka method tersebut </a:t>
            </a:r>
            <a:r>
              <a:rPr lang="id-ID" sz="2400" smtClean="0"/>
              <a:t>harus kita deklarasikan di sub class disebut Overriding.</a:t>
            </a:r>
            <a:endParaRPr lang="en-US" sz="2400" smtClean="0"/>
          </a:p>
          <a:p>
            <a:endParaRPr lang="en-US" sz="800" smtClean="0"/>
          </a:p>
          <a:p>
            <a:r>
              <a:rPr lang="en-US" sz="2400" smtClean="0"/>
              <a:t>Overriding dapat dilakukan pada method biasa.</a:t>
            </a:r>
            <a:endParaRPr lang="en-US" sz="2200" smtClean="0"/>
          </a:p>
          <a:p>
            <a:endParaRPr lang="en-US" sz="800" smtClean="0"/>
          </a:p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8073" y="3759591"/>
            <a:ext cx="5562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6362" y="5750975"/>
            <a:ext cx="3598914" cy="81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4097" y="4144328"/>
            <a:ext cx="4953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218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Constructor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rgbClr val="FF0000"/>
                </a:solidFill>
              </a:rPr>
              <a:t>Method  Overriding </a:t>
            </a:r>
          </a:p>
          <a:p>
            <a:r>
              <a:rPr lang="en-US" sz="2400" smtClean="0"/>
              <a:t>Method </a:t>
            </a:r>
            <a:r>
              <a:rPr lang="id-ID" sz="2400" smtClean="0"/>
              <a:t>Overriding artinya </a:t>
            </a:r>
            <a:r>
              <a:rPr lang="en-US" sz="2400" smtClean="0"/>
              <a:t>method yang dimiliki</a:t>
            </a:r>
            <a:r>
              <a:rPr lang="id-ID" sz="2400" smtClean="0"/>
              <a:t> Super </a:t>
            </a:r>
            <a:r>
              <a:rPr lang="en-US" sz="2400" smtClean="0"/>
              <a:t>C</a:t>
            </a:r>
            <a:r>
              <a:rPr lang="id-ID" sz="2400" smtClean="0"/>
              <a:t>lass, </a:t>
            </a:r>
            <a:r>
              <a:rPr lang="en-US" sz="2400" smtClean="0"/>
              <a:t>dibuat kembali pada</a:t>
            </a:r>
            <a:r>
              <a:rPr lang="id-ID" sz="2400" smtClean="0"/>
              <a:t> sub class</a:t>
            </a:r>
            <a:r>
              <a:rPr lang="en-US" sz="2400" smtClean="0"/>
              <a:t> (override).</a:t>
            </a:r>
            <a:endParaRPr lang="en-US" sz="800" smtClean="0"/>
          </a:p>
          <a:p>
            <a:endParaRPr lang="en-US" sz="800" smtClean="0"/>
          </a:p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4343" y="2971800"/>
            <a:ext cx="6183043" cy="304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691" y="4949117"/>
            <a:ext cx="4712118" cy="107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" y="2850100"/>
            <a:ext cx="4953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10800000" flipV="1">
            <a:off x="1871004" y="2771334"/>
            <a:ext cx="787791" cy="618979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55922" y="3458307"/>
            <a:ext cx="565050" cy="29776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5185" y="1403985"/>
            <a:ext cx="6159159" cy="510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218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Constructor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Contoh :</a:t>
            </a:r>
            <a:endParaRPr lang="en-US" sz="200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84542" y="3334041"/>
            <a:ext cx="787791" cy="618979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643532" y="2475914"/>
            <a:ext cx="1364566" cy="1406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E396116B-1D11-4E80-BA8C-27A291ECA9CE}"/>
              </a:ext>
            </a:extLst>
          </p:cNvPr>
          <p:cNvSpPr txBox="1">
            <a:spLocks/>
          </p:cNvSpPr>
          <p:nvPr/>
        </p:nvSpPr>
        <p:spPr>
          <a:xfrm>
            <a:off x="933351" y="884903"/>
            <a:ext cx="4140094" cy="86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ignika" panose="02010003020600000004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RANGKUMAN</a:t>
            </a:r>
            <a:endParaRPr lang="en-ID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B12D3A9-0059-4644-8312-23CD2113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94746" y="1999824"/>
            <a:ext cx="4012224" cy="750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mtClean="0"/>
              <a:t>Construktor merupakan method yang namanya sama persis dengan nama classnya.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D7673C37-2E03-4712-BB9C-6A535E30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3881" y="2896988"/>
            <a:ext cx="4684171" cy="221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mtClean="0"/>
              <a:t>Construktor bisanya digunakan untuk proses inisialisasi program yang berisikan nilai-nilai dasar yang dijalankan saat object dibentuk.</a:t>
            </a:r>
            <a:endParaRPr lang="en-ID" dirty="0"/>
          </a:p>
        </p:txBody>
      </p:sp>
      <p:pic>
        <p:nvPicPr>
          <p:cNvPr id="12" name="Google Shape;5183;p63">
            <a:extLst>
              <a:ext uri="{FF2B5EF4-FFF2-40B4-BE49-F238E27FC236}">
                <a16:creationId xmlns:a16="http://schemas.microsoft.com/office/drawing/2014/main" xmlns="" id="{F639259A-0845-448F-9AA8-5A76D14CB7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8795" y="2896988"/>
            <a:ext cx="3440655" cy="27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83" y="1199421"/>
            <a:ext cx="9744637" cy="809251"/>
          </a:xfrm>
        </p:spPr>
        <p:txBody>
          <a:bodyPr/>
          <a:lstStyle/>
          <a:p>
            <a:r>
              <a:rPr lang="en-US" dirty="0"/>
              <a:t>SUMBER PUSTAKA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483" y="2196652"/>
            <a:ext cx="9744637" cy="297656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https://www.w3schools.com/java/java_constructors.asp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https://www.tutorialspoint.com/java/java_constructors.htm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https://www.javatpoint.com/java-constructor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https://www.programiz.com/java-programming/constructors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Sumber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www.freepik.com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xmlns="" id="{D104647F-50BD-48C3-8B26-D6EE8F894A65}"/>
              </a:ext>
            </a:extLst>
          </p:cNvPr>
          <p:cNvSpPr txBox="1">
            <a:spLocks/>
          </p:cNvSpPr>
          <p:nvPr/>
        </p:nvSpPr>
        <p:spPr>
          <a:xfrm>
            <a:off x="9144000" y="203912"/>
            <a:ext cx="2719677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xmlns="" id="{343437FE-F437-4481-9094-ACF12EA147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34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733" y="1225941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98" y="1934970"/>
            <a:ext cx="6432663" cy="828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smtClean="0"/>
              <a:t>Mahasiswa memiliki kemampuan menjelaskan dan mempraktekkan </a:t>
            </a:r>
            <a:r>
              <a:rPr lang="en-US" sz="1600" i="1" smtClean="0"/>
              <a:t>c</a:t>
            </a:r>
            <a:r>
              <a:rPr lang="id-ID" sz="1600" i="1" smtClean="0"/>
              <a:t>onstructor</a:t>
            </a:r>
            <a:r>
              <a:rPr lang="en-US" sz="1600" smtClean="0"/>
              <a:t>, </a:t>
            </a:r>
            <a:r>
              <a:rPr lang="en-US" sz="1600" i="1" smtClean="0"/>
              <a:t>overriding dan overloading </a:t>
            </a:r>
            <a:r>
              <a:rPr lang="en-ID" sz="1600" spc="-11" smtClean="0">
                <a:cs typeface="Times New Roman"/>
              </a:rPr>
              <a:t>pada </a:t>
            </a:r>
            <a:r>
              <a:rPr lang="en-ID" sz="1600" spc="-11" dirty="0" err="1" smtClean="0">
                <a:cs typeface="Times New Roman"/>
              </a:rPr>
              <a:t>bahasa</a:t>
            </a:r>
            <a:r>
              <a:rPr lang="en-ID" sz="1600" spc="-11" dirty="0" smtClean="0">
                <a:cs typeface="Times New Roman"/>
              </a:rPr>
              <a:t> </a:t>
            </a:r>
            <a:r>
              <a:rPr lang="en-ID" sz="1600" spc="-11" err="1" smtClean="0">
                <a:cs typeface="Times New Roman"/>
              </a:rPr>
              <a:t>pemrograman</a:t>
            </a:r>
            <a:r>
              <a:rPr lang="en-ID" sz="1600" spc="-11" smtClean="0">
                <a:cs typeface="Times New Roman"/>
              </a:rPr>
              <a:t> java.</a:t>
            </a: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xmlns="" id="{942724DC-AE87-4A9C-AA09-44FE39AC5C2A}"/>
              </a:ext>
            </a:extLst>
          </p:cNvPr>
          <p:cNvGrpSpPr/>
          <p:nvPr/>
        </p:nvGrpSpPr>
        <p:grpSpPr>
          <a:xfrm>
            <a:off x="8096865" y="1640561"/>
            <a:ext cx="3160672" cy="3300150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xmlns="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xmlns="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xmlns="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xmlns="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xmlns="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xmlns="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xmlns="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xmlns="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xmlns="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xmlns="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xmlns="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xmlns="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xmlns="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xmlns="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xmlns="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xmlns="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xmlns="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xmlns="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xmlns="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xmlns="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xmlns="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xmlns="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xmlns="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xmlns="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xmlns="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xmlns="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xmlns="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xmlns="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xmlns="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xmlns="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xmlns="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xmlns="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xmlns="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xmlns="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xmlns="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xmlns="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xmlns="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xmlns="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xmlns="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xmlns="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xmlns="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xmlns="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xmlns="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xmlns="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xmlns="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xmlns="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xmlns="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xmlns="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xmlns="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xmlns="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xmlns="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xmlns="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xmlns="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xmlns="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xmlns="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xmlns="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xmlns="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xmlns="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xmlns="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xmlns="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xmlns="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xmlns="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xmlns="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xmlns="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xmlns="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xmlns="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xmlns="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xmlns="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xmlns="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xmlns="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xmlns="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xmlns="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xmlns="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xmlns="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xmlns="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xmlns="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128985" y="306489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xmlns="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209367" y="3840900"/>
            <a:ext cx="6548285" cy="182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/>
              <a:t>Mahasiswa memiliki kemampuan menjelaskan dan mempraktekkan dalam bentuk program tentang </a:t>
            </a:r>
            <a:r>
              <a:rPr lang="en-US" sz="1600" i="1" smtClean="0"/>
              <a:t>c</a:t>
            </a:r>
            <a:r>
              <a:rPr lang="id-ID" sz="1600" i="1" smtClean="0"/>
              <a:t>onstructor</a:t>
            </a:r>
            <a:r>
              <a:rPr lang="en-US" sz="1600" smtClean="0"/>
              <a:t>, </a:t>
            </a:r>
            <a:r>
              <a:rPr lang="en-US" sz="1600" i="1" smtClean="0"/>
              <a:t>overriding dan overloading.</a:t>
            </a: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099755" y="203912"/>
            <a:ext cx="2763922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88550"/>
            <a:ext cx="218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Constructor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501249"/>
            <a:ext cx="10685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Constructor</a:t>
            </a:r>
            <a:r>
              <a:rPr lang="id-ID" sz="2400" smtClean="0"/>
              <a:t> adalah blok kode yang mirip dengan met</a:t>
            </a:r>
            <a:r>
              <a:rPr lang="en-US" sz="2400" smtClean="0"/>
              <a:t>hod</a:t>
            </a:r>
            <a:r>
              <a:rPr lang="id-ID" sz="2400" smtClean="0"/>
              <a:t>. </a:t>
            </a:r>
            <a:r>
              <a:rPr lang="en-US" sz="2400" smtClean="0"/>
              <a:t>Constructor</a:t>
            </a:r>
            <a:r>
              <a:rPr lang="id-ID" sz="2400" smtClean="0"/>
              <a:t> dipanggil ketika sebuah instance </a:t>
            </a:r>
            <a:r>
              <a:rPr lang="en-US" sz="2400" smtClean="0"/>
              <a:t>Class (Object)</a:t>
            </a:r>
            <a:r>
              <a:rPr lang="id-ID" sz="2400" smtClean="0"/>
              <a:t> dibuat. Pada saat memanggil konstruktor, memori untuk objek dialokasikan dalam memori. </a:t>
            </a:r>
            <a:r>
              <a:rPr lang="en-US" sz="2400" smtClean="0"/>
              <a:t>Constructor  merupakan </a:t>
            </a:r>
            <a:r>
              <a:rPr lang="id-ID" sz="2400" smtClean="0"/>
              <a:t>jenis met</a:t>
            </a:r>
            <a:r>
              <a:rPr lang="en-US" sz="2400" smtClean="0"/>
              <a:t>hod</a:t>
            </a:r>
            <a:r>
              <a:rPr lang="id-ID" sz="2400" smtClean="0"/>
              <a:t> khusus yang digunakan untuk menginisialisasi objek. Setiap kali sebuah objek dibuat menggunakan kata kunci new (), setidaknya satu konstruktor dipanggil.</a:t>
            </a:r>
            <a:endParaRPr lang="en-US" sz="2400" smtClean="0"/>
          </a:p>
          <a:p>
            <a:r>
              <a:rPr lang="en-US" sz="2400" smtClean="0"/>
              <a:t>Contoh :</a:t>
            </a: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0026" y="3394901"/>
            <a:ext cx="6580822" cy="326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4445391" y="3784209"/>
            <a:ext cx="1139483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89819" y="5174593"/>
            <a:ext cx="1139483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218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Constructor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525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Verdana" pitchFamily="34" charset="0"/>
              <a:buNone/>
            </a:pPr>
            <a:r>
              <a:rPr lang="en-GB" sz="2200" smtClean="0"/>
              <a:t>Constructor memiliki properti-properti, sbb:</a:t>
            </a:r>
          </a:p>
          <a:p>
            <a:pPr>
              <a:lnSpc>
                <a:spcPct val="80000"/>
              </a:lnSpc>
              <a:buFont typeface="Verdana" pitchFamily="34" charset="0"/>
              <a:buNone/>
            </a:pPr>
            <a:endParaRPr lang="en-GB" sz="800" smtClean="0"/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id-ID" sz="2200" smtClean="0"/>
              <a:t>Nama </a:t>
            </a:r>
            <a:r>
              <a:rPr lang="en-GB" sz="2200" smtClean="0"/>
              <a:t>constructor</a:t>
            </a:r>
            <a:r>
              <a:rPr lang="id-ID" sz="2200" smtClean="0"/>
              <a:t> harus sama dengan nama kelasnya</a:t>
            </a:r>
            <a:endParaRPr lang="en-GB" sz="2200" smtClean="0"/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200" smtClean="0"/>
              <a:t>Sebuah constructor seperti method yang lain, bagaimanapun hanya informasi yang dapat ditempatkan dalam kepala constructor.</a:t>
            </a:r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200" smtClean="0"/>
              <a:t>Constructor tidak memiliki return value.</a:t>
            </a:r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200" smtClean="0"/>
              <a:t>Constructor tidak dapat dipanggil langsung. Constructor hanya dapat dipanggil dengan menggunakan operator new pada saat class instantiation.</a:t>
            </a:r>
          </a:p>
          <a:p>
            <a:r>
              <a:rPr lang="en-US" sz="2200" smtClean="0"/>
              <a:t>	contoh :</a:t>
            </a:r>
          </a:p>
          <a:p>
            <a:endParaRPr lang="en-US" sz="2200" smtClean="0"/>
          </a:p>
          <a:p>
            <a:endParaRPr lang="en-US" sz="2200" smtClean="0"/>
          </a:p>
          <a:p>
            <a:endParaRPr lang="en-US" sz="2200" smtClean="0"/>
          </a:p>
          <a:p>
            <a:endParaRPr lang="en-US" sz="2200" smtClean="0"/>
          </a:p>
          <a:p>
            <a:r>
              <a:rPr lang="en-US" sz="2200" smtClean="0"/>
              <a:t>Di Java, konstruktor dapat dibagi menjadi 3 jenis: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smtClean="0"/>
              <a:t>Default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smtClean="0"/>
              <a:t>Constructor tanpa Parameter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smtClean="0"/>
              <a:t>Constructor dengan Parameter</a:t>
            </a:r>
          </a:p>
          <a:p>
            <a:endParaRPr lang="en-US" sz="8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2408" y="3477796"/>
            <a:ext cx="4508696" cy="140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218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Constructor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3" y="1332561"/>
            <a:ext cx="643796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Default Constructor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200" smtClean="0"/>
              <a:t>merupakan constructor tanpa parameter.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GB" sz="2200" smtClean="0"/>
              <a:t>default constructor secara implisit ada, jika class tidak mendeklarasikan constructor apapun.</a:t>
            </a:r>
            <a:endParaRPr lang="en-US" sz="2200" smtClean="0"/>
          </a:p>
          <a:p>
            <a:endParaRPr lang="en-US" sz="800" smtClean="0"/>
          </a:p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28197" y="5271356"/>
            <a:ext cx="2550805" cy="105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2585" y="2878090"/>
            <a:ext cx="5899052" cy="377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71471" y="1778572"/>
            <a:ext cx="4494462" cy="194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218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Constructor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Default Constructor</a:t>
            </a:r>
          </a:p>
          <a:p>
            <a:endParaRPr lang="en-US" sz="800" smtClean="0"/>
          </a:p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8874" y="5130680"/>
            <a:ext cx="2550805" cy="105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5762" y="1900238"/>
            <a:ext cx="6815869" cy="454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8935" y="1131457"/>
            <a:ext cx="4689071" cy="203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218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Constructor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Constructor tanpa Parameter</a:t>
            </a:r>
          </a:p>
          <a:p>
            <a:endParaRPr lang="en-US" sz="800" smtClean="0"/>
          </a:p>
          <a:p>
            <a:r>
              <a:rPr lang="id-ID" sz="2400" smtClean="0"/>
              <a:t>Jika konstruktor tidak me</a:t>
            </a:r>
            <a:r>
              <a:rPr lang="en-US" sz="2400" smtClean="0"/>
              <a:t>mpunyai</a:t>
            </a:r>
            <a:r>
              <a:rPr lang="id-ID" sz="2400" smtClean="0"/>
              <a:t> parameter apa pun, </a:t>
            </a:r>
            <a:r>
              <a:rPr lang="en-US" sz="2400" smtClean="0"/>
              <a:t>maka</a:t>
            </a:r>
            <a:r>
              <a:rPr lang="id-ID" sz="2400" smtClean="0"/>
              <a:t> dikenal sebagai konstruktor tanpa argumen</a:t>
            </a:r>
            <a:r>
              <a:rPr lang="en-US" sz="2400" smtClean="0"/>
              <a:t>/parameter</a:t>
            </a:r>
            <a:r>
              <a:rPr lang="id-ID" sz="2400" smtClean="0"/>
              <a:t>. </a:t>
            </a:r>
            <a:endParaRPr lang="en-US" sz="2200" smtClean="0"/>
          </a:p>
          <a:p>
            <a:endParaRPr lang="en-US" sz="800" smtClean="0"/>
          </a:p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3194" y="2795221"/>
            <a:ext cx="7647536" cy="381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96289" y="2945644"/>
            <a:ext cx="3347428" cy="81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5400000">
            <a:off x="4360985" y="3235569"/>
            <a:ext cx="520504" cy="37982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218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Constructor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Constructor tanpa Parameter</a:t>
            </a:r>
          </a:p>
          <a:p>
            <a:endParaRPr lang="en-US" sz="800" smtClean="0"/>
          </a:p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9061" y="1933795"/>
            <a:ext cx="8079443" cy="459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38492" y="1567010"/>
            <a:ext cx="3347428" cy="81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3406" y="797382"/>
            <a:ext cx="218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Constructor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332561"/>
            <a:ext cx="108090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Constructor tanpa Parameter</a:t>
            </a:r>
          </a:p>
          <a:p>
            <a:endParaRPr lang="en-US" sz="800" smtClean="0"/>
          </a:p>
          <a:p>
            <a:r>
              <a:rPr lang="en-US" sz="2000" smtClean="0"/>
              <a:t>Contoh :</a:t>
            </a:r>
            <a:endParaRPr lang="en-US" sz="20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1593" y="1851441"/>
            <a:ext cx="7373084" cy="475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24566" y="1802937"/>
            <a:ext cx="4202011" cy="74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</TotalTime>
  <Words>646</Words>
  <Application>Microsoft Office PowerPoint</Application>
  <PresentationFormat>Custom</PresentationFormat>
  <Paragraphs>181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1_Custom Design</vt:lpstr>
      <vt:lpstr>CONSTRUCTOR</vt:lpstr>
      <vt:lpstr>Capaian Pembelajaran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SUMBER PUSTAKA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nawigr@outlook.com</cp:lastModifiedBy>
  <cp:revision>225</cp:revision>
  <dcterms:created xsi:type="dcterms:W3CDTF">2020-07-23T01:18:59Z</dcterms:created>
  <dcterms:modified xsi:type="dcterms:W3CDTF">2021-04-29T15:26:29Z</dcterms:modified>
</cp:coreProperties>
</file>