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57" r:id="rId2"/>
    <p:sldId id="258" r:id="rId3"/>
    <p:sldId id="288" r:id="rId4"/>
    <p:sldId id="329" r:id="rId5"/>
    <p:sldId id="330" r:id="rId6"/>
    <p:sldId id="328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4472C4"/>
    <a:srgbClr val="70AD47"/>
    <a:srgbClr val="1DB8F0"/>
    <a:srgbClr val="FF9900"/>
    <a:srgbClr val="F3FC9E"/>
    <a:srgbClr val="FDC7F5"/>
    <a:srgbClr val="8DE0FD"/>
    <a:srgbClr val="E1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ntent/tabl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endParaRPr lang="en-US" b="1" i="0" dirty="0"/>
          </a:p>
          <a:p>
            <a:endParaRPr lang="en-ID" sz="1400" dirty="0"/>
          </a:p>
          <a:p>
            <a:r>
              <a:rPr lang="en-ID" sz="1400" dirty="0"/>
              <a:t>Tim </a:t>
            </a:r>
            <a:r>
              <a:rPr lang="en-ID" sz="1400" dirty="0" err="1"/>
              <a:t>Pengajar</a:t>
            </a:r>
            <a:endParaRPr lang="en-ID" sz="1400" dirty="0"/>
          </a:p>
          <a:p>
            <a:r>
              <a:rPr lang="en-ID" sz="1600" dirty="0"/>
              <a:t>2021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>
            <a:normAutofit/>
          </a:bodyPr>
          <a:lstStyle/>
          <a:p>
            <a:r>
              <a:rPr lang="en-US" dirty="0"/>
              <a:t>Bootstrap:</a:t>
            </a:r>
            <a:br>
              <a:rPr lang="en-US" dirty="0"/>
            </a:br>
            <a:r>
              <a:rPr lang="en-US" sz="4800" dirty="0"/>
              <a:t>Framework CSS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Pengantar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2" descr="Write Better CSS: From Hell to Heaven (Part 1) | Theo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532" y="2172887"/>
            <a:ext cx="5814637" cy="32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1998716"/>
            <a:ext cx="8534904" cy="861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mengenal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bootstrap</a:t>
            </a:r>
            <a:endParaRPr lang="en-ID" sz="1400" dirty="0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87101" y="2982562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872386" y="3762887"/>
            <a:ext cx="5210585" cy="218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menerapkan</a:t>
            </a:r>
            <a:r>
              <a:rPr lang="en-US" sz="1600" dirty="0"/>
              <a:t> bootstrap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mengatur</a:t>
            </a:r>
            <a:r>
              <a:rPr lang="en-US" sz="1600" dirty="0"/>
              <a:t> </a:t>
            </a:r>
            <a:r>
              <a:rPr lang="en-US" sz="1600" dirty="0" err="1"/>
              <a:t>gaya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web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Write Better CSS: From Hell to Heaven (Part 1) | Theo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97" y="2680887"/>
            <a:ext cx="4830391" cy="27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8"/>
            <a:ext cx="9387329" cy="404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Bootstrap </a:t>
            </a:r>
            <a:r>
              <a:rPr lang="en-US" sz="2000" dirty="0" err="1"/>
              <a:t>adalah</a:t>
            </a:r>
            <a:r>
              <a:rPr lang="en-US" sz="2000" dirty="0"/>
              <a:t> framework CSS. Framework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set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yang </a:t>
            </a:r>
            <a:r>
              <a:rPr lang="en-US" sz="2000" dirty="0" err="1"/>
              <a:t>siap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mempercepat</a:t>
            </a:r>
            <a:r>
              <a:rPr lang="en-US" sz="2000" dirty="0"/>
              <a:t> </a:t>
            </a:r>
            <a:r>
              <a:rPr lang="en-US" sz="2000" dirty="0" err="1"/>
              <a:t>penggunaannya</a:t>
            </a:r>
            <a:r>
              <a:rPr lang="en-US" sz="2000" dirty="0"/>
              <a:t>. Bootstrap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seperangkat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css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mempercepat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CSS.</a:t>
            </a:r>
          </a:p>
          <a:p>
            <a:pPr marL="0" indent="0">
              <a:buNone/>
            </a:pPr>
            <a:r>
              <a:rPr lang="en-US" sz="2000" dirty="0"/>
              <a:t>Bootstrap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yang responsive (Responsive Web Design)</a:t>
            </a:r>
          </a:p>
          <a:p>
            <a:pPr marL="0" indent="0">
              <a:buNone/>
            </a:pPr>
            <a:r>
              <a:rPr lang="en-US" sz="2000" dirty="0"/>
              <a:t>RWD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rancangan</a:t>
            </a:r>
            <a:r>
              <a:rPr lang="en-US" sz="2000" dirty="0"/>
              <a:t> situs web yang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menyesuaikan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di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,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telepon</a:t>
            </a:r>
            <a:r>
              <a:rPr lang="en-US" sz="2000" dirty="0"/>
              <a:t> </a:t>
            </a:r>
            <a:r>
              <a:rPr lang="en-US" sz="2000" dirty="0" err="1"/>
              <a:t>seluler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computer desktop.</a:t>
            </a:r>
          </a:p>
          <a:p>
            <a:pPr marL="0" indent="0">
              <a:buNone/>
            </a:pP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bootstrap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4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dipelajari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.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5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berstatus</a:t>
            </a:r>
            <a:r>
              <a:rPr lang="en-US" sz="2000" dirty="0"/>
              <a:t> beta.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1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Table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8"/>
            <a:ext cx="9387329" cy="404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Format style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bootstrap.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menggunakannya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.table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tag &lt;table&gt;,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diperluas</a:t>
            </a:r>
            <a:r>
              <a:rPr lang="en-US" sz="2000" dirty="0"/>
              <a:t> </a:t>
            </a:r>
            <a:r>
              <a:rPr lang="en-US" sz="2000" dirty="0" err="1"/>
              <a:t>gayanya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dikustom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disediakan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bootstrap.</a:t>
            </a:r>
          </a:p>
          <a:p>
            <a:pPr marL="0" indent="0">
              <a:buNone/>
            </a:pPr>
            <a:r>
              <a:rPr lang="en-US" sz="2000" dirty="0" err="1"/>
              <a:t>Sifat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bootstrap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diwariskan</a:t>
            </a:r>
            <a:r>
              <a:rPr lang="en-US" sz="2000" dirty="0"/>
              <a:t>. </a:t>
            </a:r>
            <a:r>
              <a:rPr lang="en-US" sz="2000" dirty="0" err="1"/>
              <a:t>Artinya</a:t>
            </a:r>
            <a:r>
              <a:rPr lang="en-US" sz="2000" dirty="0"/>
              <a:t> di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yang  </a:t>
            </a:r>
            <a:r>
              <a:rPr lang="en-US" sz="2000" dirty="0" err="1"/>
              <a:t>bertingkat</a:t>
            </a:r>
            <a:r>
              <a:rPr lang="en-US" sz="2000" dirty="0"/>
              <a:t> (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)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yang </a:t>
            </a:r>
            <a:r>
              <a:rPr lang="en-US" sz="2000" dirty="0" err="1"/>
              <a:t>didalam</a:t>
            </a:r>
            <a:r>
              <a:rPr lang="en-US" sz="2000" dirty="0"/>
              <a:t> (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)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ditata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(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induk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9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41928" y="1846729"/>
            <a:ext cx="34364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"table"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scope=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#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scope=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First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scope=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Last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scope=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Handle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42858" y="1846729"/>
            <a:ext cx="376304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&lt;body&gt;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scope=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"row"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Otto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1554" t="45189" r="20216" b="26042"/>
          <a:stretch/>
        </p:blipFill>
        <p:spPr>
          <a:xfrm>
            <a:off x="1124967" y="4309225"/>
            <a:ext cx="7576457" cy="2104572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064280" y="1846729"/>
            <a:ext cx="376304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scope=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"row"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Jacob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Thornton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@fat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scope=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"row"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Larry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the Bird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@twitter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tbody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&lt;/table&gt;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80114" y="2467429"/>
            <a:ext cx="733081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982858" y="2467428"/>
            <a:ext cx="733081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8"/>
            <a:ext cx="9387329" cy="4119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Deskripsi </a:t>
            </a:r>
            <a:r>
              <a:rPr lang="en-US" sz="2000" b="1" dirty="0" err="1"/>
              <a:t>Tugas</a:t>
            </a:r>
            <a:endParaRPr lang="en-US" sz="2000" b="1" dirty="0"/>
          </a:p>
          <a:p>
            <a:pPr marL="0" indent="0">
              <a:buNone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biodata </a:t>
            </a:r>
            <a:r>
              <a:rPr lang="en-US" dirty="0" err="1"/>
              <a:t>menggunakan</a:t>
            </a:r>
            <a:r>
              <a:rPr lang="en-US" dirty="0"/>
              <a:t> bootstrap.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bootstrap. Cara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bootstrap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link bootstrap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https://getbootstrap.com/docs/4.0/content/tables/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tugas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bootstrap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Waktu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Seminggu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Pengumpulan</a:t>
            </a:r>
          </a:p>
          <a:p>
            <a:pPr marL="0" indent="0">
              <a:buNone/>
            </a:pPr>
            <a:r>
              <a:rPr lang="en-US" dirty="0" err="1"/>
              <a:t>Kompres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file (html dan bootstrap) </a:t>
            </a:r>
            <a:r>
              <a:rPr lang="en-US" dirty="0" err="1"/>
              <a:t>jadi</a:t>
            </a:r>
            <a:r>
              <a:rPr lang="en-US" dirty="0"/>
              <a:t> file zip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bootstrap-</a:t>
            </a:r>
            <a:r>
              <a:rPr lang="en-US" dirty="0" err="1"/>
              <a:t>nim</a:t>
            </a:r>
            <a:r>
              <a:rPr lang="en-US" dirty="0"/>
              <a:t>-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kumpulkan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kulino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MATA KULIAH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D" sz="1050" b="1" i="1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Pemrograman</a:t>
            </a:r>
            <a:r>
              <a:rPr kumimoji="0" lang="en-ID" sz="1050" b="1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STUDI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 INFORMASI</a:t>
            </a:r>
            <a:endParaRPr kumimoji="0" lang="en-ID" sz="1050" b="1" i="1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11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6266</TotalTime>
  <Words>518</Words>
  <Application>Microsoft Office PowerPoint</Application>
  <PresentationFormat>Layar Lebar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SFMono-Regular</vt:lpstr>
      <vt:lpstr>Signika</vt:lpstr>
      <vt:lpstr>1_Custom Design</vt:lpstr>
      <vt:lpstr>Bootstrap: Framework CSS</vt:lpstr>
      <vt:lpstr>Capaian Pembelajaran</vt:lpstr>
      <vt:lpstr>Framework Bootstrap</vt:lpstr>
      <vt:lpstr>Format Table Bootstrap</vt:lpstr>
      <vt:lpstr>Contoh</vt:lpstr>
      <vt:lpstr>Tugas 4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Ade Reiki Karuna</cp:lastModifiedBy>
  <cp:revision>323</cp:revision>
  <dcterms:created xsi:type="dcterms:W3CDTF">2020-07-23T01:18:59Z</dcterms:created>
  <dcterms:modified xsi:type="dcterms:W3CDTF">2022-04-02T08:15:45Z</dcterms:modified>
</cp:coreProperties>
</file>