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7"/>
  </p:notesMasterIdLst>
  <p:sldIdLst>
    <p:sldId id="257" r:id="rId2"/>
    <p:sldId id="258" r:id="rId3"/>
    <p:sldId id="288" r:id="rId4"/>
    <p:sldId id="352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4472C4"/>
    <a:srgbClr val="70AD47"/>
    <a:srgbClr val="1DB8F0"/>
    <a:srgbClr val="FF9900"/>
    <a:srgbClr val="F3FC9E"/>
    <a:srgbClr val="FDC7F5"/>
    <a:srgbClr val="8DE0FD"/>
    <a:srgbClr val="E1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12/04/2021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endParaRPr lang="en-US" b="1" i="0" dirty="0"/>
          </a:p>
          <a:p>
            <a:endParaRPr lang="en-ID" sz="1400" dirty="0"/>
          </a:p>
          <a:p>
            <a:r>
              <a:rPr lang="en-ID" sz="1400" dirty="0" smtClean="0"/>
              <a:t>Tim </a:t>
            </a:r>
            <a:r>
              <a:rPr lang="en-ID" sz="1400" dirty="0" err="1" smtClean="0"/>
              <a:t>Pengajar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/>
          </a:bodyPr>
          <a:lstStyle/>
          <a:p>
            <a:r>
              <a:rPr lang="en-US" dirty="0" smtClean="0"/>
              <a:t>Bootstrap:</a:t>
            </a:r>
            <a:br>
              <a:rPr lang="en-US" dirty="0" smtClean="0"/>
            </a:br>
            <a:r>
              <a:rPr lang="en-US" sz="4800" dirty="0" smtClean="0"/>
              <a:t>Framework CSS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Pengantar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2" descr="Write Better CSS: From Hell to Heaven (Part 1) | The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532" y="2172887"/>
            <a:ext cx="5814637" cy="32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1998716"/>
            <a:ext cx="8534904" cy="861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/>
              <a:t>Mahasiswa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mengenal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memahami</a:t>
            </a:r>
            <a:r>
              <a:rPr lang="en-US" sz="1600" dirty="0" smtClean="0"/>
              <a:t> bootstrap</a:t>
            </a:r>
            <a:endParaRPr lang="en-ID" sz="1400" dirty="0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87101" y="2982562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872386" y="3762887"/>
            <a:ext cx="5210585" cy="218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Mahasiswa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menerapkan</a:t>
            </a:r>
            <a:r>
              <a:rPr lang="en-US" sz="1600" dirty="0" smtClean="0"/>
              <a:t> bootstrap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mengatur</a:t>
            </a:r>
            <a:r>
              <a:rPr lang="en-US" sz="1600" dirty="0" smtClean="0"/>
              <a:t> </a:t>
            </a:r>
            <a:r>
              <a:rPr lang="en-US" sz="1600" dirty="0" err="1" smtClean="0"/>
              <a:t>gaya</a:t>
            </a:r>
            <a:r>
              <a:rPr lang="en-US" sz="1600" dirty="0" smtClean="0"/>
              <a:t> </a:t>
            </a:r>
            <a:r>
              <a:rPr lang="en-US" sz="1600" dirty="0" err="1" smtClean="0"/>
              <a:t>tampilan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web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Write Better CSS: From Hell to Heaven (Part 1) | The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97" y="2680887"/>
            <a:ext cx="4830391" cy="27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9387329" cy="404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Bootstrap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framework CSS. Framework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set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siap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mempercepat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. Bootstrap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seperangkat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css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mempercepat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CSS.</a:t>
            </a:r>
          </a:p>
          <a:p>
            <a:pPr marL="0" indent="0">
              <a:buNone/>
            </a:pPr>
            <a:r>
              <a:rPr lang="en-US" sz="2000" dirty="0" smtClean="0"/>
              <a:t>Bootstrap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 yang responsive (Responsive Web Design)</a:t>
            </a:r>
          </a:p>
          <a:p>
            <a:pPr marL="0" indent="0">
              <a:buNone/>
            </a:pPr>
            <a:r>
              <a:rPr lang="en-US" sz="2000" dirty="0" smtClean="0"/>
              <a:t>RWD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rancangan</a:t>
            </a:r>
            <a:r>
              <a:rPr lang="en-US" sz="2000" dirty="0" smtClean="0"/>
              <a:t> situs web yang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menyesuaikan</a:t>
            </a:r>
            <a:r>
              <a:rPr lang="en-US" sz="2000" dirty="0" smtClean="0"/>
              <a:t> </a:t>
            </a:r>
            <a:r>
              <a:rPr lang="en-US" sz="2000" dirty="0" err="1" smtClean="0"/>
              <a:t>dirinya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tetap</a:t>
            </a:r>
            <a:r>
              <a:rPr lang="en-US" sz="2000" dirty="0" smtClean="0"/>
              <a:t> </a:t>
            </a:r>
            <a:r>
              <a:rPr lang="en-US" sz="2000" dirty="0" err="1" smtClean="0"/>
              <a:t>tampil</a:t>
            </a:r>
            <a:r>
              <a:rPr lang="en-US" sz="2000" dirty="0" smtClean="0"/>
              <a:t> </a:t>
            </a:r>
            <a:r>
              <a:rPr lang="en-US" sz="2000" dirty="0" err="1" smtClean="0"/>
              <a:t>bagus</a:t>
            </a:r>
            <a:r>
              <a:rPr lang="en-US" sz="2000" dirty="0" smtClean="0"/>
              <a:t> di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layar</a:t>
            </a:r>
            <a:r>
              <a:rPr lang="en-US" sz="2000" dirty="0" smtClean="0"/>
              <a:t>,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seluler</a:t>
            </a:r>
            <a:r>
              <a:rPr lang="en-US" sz="2000" dirty="0" smtClean="0"/>
              <a:t>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computer desktop.</a:t>
            </a:r>
          </a:p>
          <a:p>
            <a:pPr marL="0" indent="0">
              <a:buNone/>
            </a:pP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bootstrap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4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disini</a:t>
            </a:r>
            <a:r>
              <a:rPr lang="en-US" sz="2000" dirty="0" smtClean="0"/>
              <a:t>. </a:t>
            </a:r>
            <a:r>
              <a:rPr lang="en-US" sz="2000" dirty="0" err="1" smtClean="0"/>
              <a:t>Meskipun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5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berstatus</a:t>
            </a:r>
            <a:r>
              <a:rPr lang="en-US" sz="2000" dirty="0" smtClean="0"/>
              <a:t> beta.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9387329" cy="4046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/>
              <a:t>Deskripsi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Layouting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tata</a:t>
            </a:r>
            <a:r>
              <a:rPr lang="en-US" sz="2000" dirty="0" smtClean="0"/>
              <a:t> </a:t>
            </a:r>
            <a:r>
              <a:rPr lang="en-US" sz="2000" dirty="0" err="1" smtClean="0"/>
              <a:t>letak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halaman-halaman</a:t>
            </a:r>
            <a:r>
              <a:rPr lang="en-US" sz="2000" dirty="0" smtClean="0"/>
              <a:t> web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situs web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tampilannya</a:t>
            </a:r>
            <a:r>
              <a:rPr lang="en-US" sz="2000" dirty="0" smtClean="0"/>
              <a:t> </a:t>
            </a:r>
            <a:r>
              <a:rPr lang="en-US" sz="2000" dirty="0" err="1" smtClean="0"/>
              <a:t>bagus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konsisten</a:t>
            </a:r>
            <a:r>
              <a:rPr lang="en-US" sz="2000" dirty="0" smtClean="0"/>
              <a:t> di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saudara</a:t>
            </a:r>
            <a:r>
              <a:rPr lang="en-US" sz="2000" dirty="0" smtClean="0"/>
              <a:t> </a:t>
            </a:r>
            <a:r>
              <a:rPr lang="en-US" sz="2000" dirty="0" err="1" smtClean="0"/>
              <a:t>diminta</a:t>
            </a:r>
            <a:r>
              <a:rPr lang="en-US" sz="2000" dirty="0" smtClean="0"/>
              <a:t> </a:t>
            </a:r>
            <a:r>
              <a:rPr lang="en-US" sz="2000" dirty="0" err="1" smtClean="0"/>
              <a:t>layouting</a:t>
            </a:r>
            <a:r>
              <a:rPr lang="en-US" sz="2000" dirty="0" smtClean="0"/>
              <a:t>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homepage yang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ke-3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css</a:t>
            </a:r>
            <a:r>
              <a:rPr lang="en-US" sz="2000" dirty="0" smtClean="0"/>
              <a:t>. </a:t>
            </a:r>
            <a:r>
              <a:rPr lang="en-US" sz="2000" dirty="0" err="1" smtClean="0"/>
              <a:t>Hapus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css</a:t>
            </a:r>
            <a:r>
              <a:rPr lang="en-US" sz="2000" dirty="0" smtClean="0"/>
              <a:t> </a:t>
            </a:r>
            <a:r>
              <a:rPr lang="en-US" sz="2000" dirty="0" err="1" smtClean="0"/>
              <a:t>ganti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bootstrap.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/>
              <a:t>Tujuan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Melatih</a:t>
            </a:r>
            <a:r>
              <a:rPr lang="en-US" sz="2000" dirty="0" smtClean="0"/>
              <a:t>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</a:t>
            </a:r>
            <a:r>
              <a:rPr lang="en-US" sz="2000" dirty="0" err="1" smtClean="0"/>
              <a:t>tata</a:t>
            </a:r>
            <a:r>
              <a:rPr lang="en-US" sz="2000" dirty="0" smtClean="0"/>
              <a:t> </a:t>
            </a:r>
            <a:r>
              <a:rPr lang="en-US" sz="2000" dirty="0" err="1" smtClean="0"/>
              <a:t>letak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web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bootstrap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Waktu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Seminggu</a:t>
            </a:r>
            <a:endParaRPr lang="en-US" sz="200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Pengumpulan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Kompres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file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file zip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unggah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kulino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bootstrap2-nim-nama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6275</TotalTime>
  <Words>239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Signika</vt:lpstr>
      <vt:lpstr>Times New Roman</vt:lpstr>
      <vt:lpstr>1_Custom Design</vt:lpstr>
      <vt:lpstr>Bootstrap: Framework CSS</vt:lpstr>
      <vt:lpstr>Capaian Pembelajaran</vt:lpstr>
      <vt:lpstr>Framework Bootstrap</vt:lpstr>
      <vt:lpstr>Tugas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user</cp:lastModifiedBy>
  <cp:revision>325</cp:revision>
  <dcterms:created xsi:type="dcterms:W3CDTF">2020-07-23T01:18:59Z</dcterms:created>
  <dcterms:modified xsi:type="dcterms:W3CDTF">2021-04-12T07:52:47Z</dcterms:modified>
</cp:coreProperties>
</file>