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5"/>
  </p:notesMasterIdLst>
  <p:sldIdLst>
    <p:sldId id="257" r:id="rId2"/>
    <p:sldId id="288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7D31"/>
    <a:srgbClr val="4472C4"/>
    <a:srgbClr val="70AD47"/>
    <a:srgbClr val="1DB8F0"/>
    <a:srgbClr val="FF9900"/>
    <a:srgbClr val="F3FC9E"/>
    <a:srgbClr val="FDC7F5"/>
    <a:srgbClr val="8DE0FD"/>
    <a:srgbClr val="E1F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5326" autoAdjust="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19/05/2021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510369"/>
            <a:ext cx="4778189" cy="1189952"/>
          </a:xfrm>
        </p:spPr>
        <p:txBody>
          <a:bodyPr>
            <a:normAutofit fontScale="92500" lnSpcReduction="20000"/>
          </a:bodyPr>
          <a:lstStyle/>
          <a:p>
            <a:endParaRPr lang="en-US" b="1" i="0" dirty="0"/>
          </a:p>
          <a:p>
            <a:endParaRPr lang="en-ID" sz="1400" dirty="0"/>
          </a:p>
          <a:p>
            <a:r>
              <a:rPr lang="en-ID" sz="1400" dirty="0" smtClean="0"/>
              <a:t>Tim </a:t>
            </a:r>
            <a:r>
              <a:rPr lang="en-ID" sz="1400" dirty="0" err="1" smtClean="0"/>
              <a:t>Pengajar</a:t>
            </a:r>
            <a:endParaRPr lang="en-ID" sz="1400" dirty="0"/>
          </a:p>
          <a:p>
            <a:r>
              <a:rPr lang="en-ID" sz="1600" dirty="0" smtClean="0"/>
              <a:t>2021</a:t>
            </a:r>
            <a:endParaRPr lang="en-ID" sz="1600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SISTEM INFORMASI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024" y="2285440"/>
            <a:ext cx="5907741" cy="2019860"/>
          </a:xfrm>
        </p:spPr>
        <p:txBody>
          <a:bodyPr>
            <a:normAutofit/>
          </a:bodyPr>
          <a:lstStyle/>
          <a:p>
            <a:r>
              <a:rPr lang="en-US" dirty="0" smtClean="0"/>
              <a:t>TUGAS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Form Login</a:t>
            </a:r>
            <a:endParaRPr lang="en-ID" sz="48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515350" y="665384"/>
            <a:ext cx="3105151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Pengantar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Web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2" descr="Write Better CSS: From Hell to Heaven (Part 1) | Theo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2532" y="2172887"/>
            <a:ext cx="5814637" cy="328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8"/>
            <a:ext cx="9387329" cy="40467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err="1" smtClean="0"/>
              <a:t>Deskripsi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err="1" smtClean="0"/>
              <a:t>Tugas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form login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input: username </a:t>
            </a:r>
            <a:r>
              <a:rPr lang="en-US" sz="2000" dirty="0" err="1" smtClean="0"/>
              <a:t>dan</a:t>
            </a:r>
            <a:r>
              <a:rPr lang="en-US" sz="2000" dirty="0" smtClean="0"/>
              <a:t> password. </a:t>
            </a:r>
            <a:r>
              <a:rPr lang="en-US" sz="2000" dirty="0" err="1" smtClean="0"/>
              <a:t>Inputan</a:t>
            </a:r>
            <a:r>
              <a:rPr lang="en-US" sz="2000" dirty="0" smtClean="0"/>
              <a:t> username </a:t>
            </a:r>
            <a:r>
              <a:rPr lang="en-US" sz="2000" dirty="0" err="1" smtClean="0"/>
              <a:t>dibuat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input </a:t>
            </a:r>
            <a:r>
              <a:rPr lang="en-US" sz="2000" dirty="0" err="1" smtClean="0"/>
              <a:t>jenis</a:t>
            </a:r>
            <a:r>
              <a:rPr lang="en-US" sz="2000" dirty="0" smtClean="0"/>
              <a:t> text, </a:t>
            </a:r>
            <a:r>
              <a:rPr lang="en-US" sz="2000" dirty="0" err="1" smtClean="0"/>
              <a:t>sedangkan</a:t>
            </a:r>
            <a:r>
              <a:rPr lang="en-US" sz="2000" dirty="0" smtClean="0"/>
              <a:t> </a:t>
            </a:r>
            <a:r>
              <a:rPr lang="en-US" sz="2000" dirty="0" err="1" smtClean="0"/>
              <a:t>inputan</a:t>
            </a:r>
            <a:r>
              <a:rPr lang="en-US" sz="2000" dirty="0" smtClean="0"/>
              <a:t> password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password. </a:t>
            </a:r>
            <a:r>
              <a:rPr lang="en-US" sz="2000" dirty="0" err="1" smtClean="0"/>
              <a:t>Tempatkan</a:t>
            </a:r>
            <a:r>
              <a:rPr lang="en-US" sz="2000" dirty="0" smtClean="0"/>
              <a:t> form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bagian</a:t>
            </a:r>
            <a:r>
              <a:rPr lang="en-US" sz="2000" dirty="0" smtClean="0"/>
              <a:t> </a:t>
            </a:r>
            <a:r>
              <a:rPr lang="en-US" sz="2000" dirty="0" err="1" smtClean="0"/>
              <a:t>sebelah</a:t>
            </a:r>
            <a:r>
              <a:rPr lang="en-US" sz="2000" dirty="0" smtClean="0"/>
              <a:t> </a:t>
            </a:r>
            <a:r>
              <a:rPr lang="en-US" sz="2000" dirty="0" err="1" smtClean="0"/>
              <a:t>kanan</a:t>
            </a:r>
            <a:r>
              <a:rPr lang="en-US" sz="2000" dirty="0" smtClean="0"/>
              <a:t> </a:t>
            </a:r>
            <a:r>
              <a:rPr lang="en-US" sz="2000" dirty="0" err="1" smtClean="0"/>
              <a:t>halaman</a:t>
            </a:r>
            <a:r>
              <a:rPr lang="en-US" sz="2000" dirty="0" smtClean="0"/>
              <a:t> homepage yang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dibuat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sebelumnya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 smtClean="0"/>
              <a:t>Tujuan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err="1" smtClean="0"/>
              <a:t>Melatih</a:t>
            </a:r>
            <a:r>
              <a:rPr lang="en-US" sz="2000" dirty="0" smtClean="0"/>
              <a:t> </a:t>
            </a:r>
            <a:r>
              <a:rPr lang="en-US" sz="2000" dirty="0" err="1" smtClean="0"/>
              <a:t>kemampuan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form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 smtClean="0"/>
              <a:t>Langkah-langkah</a:t>
            </a:r>
            <a:endParaRPr lang="en-US" sz="2000" b="1" dirty="0" smtClean="0"/>
          </a:p>
          <a:p>
            <a:r>
              <a:rPr lang="en-US" sz="2000" dirty="0" err="1" smtClean="0"/>
              <a:t>Buat</a:t>
            </a:r>
            <a:r>
              <a:rPr lang="en-US" sz="2000" dirty="0" smtClean="0"/>
              <a:t> form login</a:t>
            </a:r>
          </a:p>
          <a:p>
            <a:r>
              <a:rPr lang="en-US" sz="2000" dirty="0" err="1" smtClean="0"/>
              <a:t>Kompress</a:t>
            </a:r>
            <a:r>
              <a:rPr lang="en-US" sz="2000" dirty="0" smtClean="0"/>
              <a:t> file-file yang </a:t>
            </a:r>
            <a:r>
              <a:rPr lang="en-US" sz="2000" dirty="0" err="1" smtClean="0"/>
              <a:t>digunakan</a:t>
            </a:r>
            <a:r>
              <a:rPr lang="en-US" sz="2000" dirty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file zip</a:t>
            </a:r>
          </a:p>
          <a:p>
            <a:r>
              <a:rPr lang="en-US" sz="2000" dirty="0" err="1" smtClean="0"/>
              <a:t>Kumpulkan</a:t>
            </a:r>
            <a:r>
              <a:rPr lang="en-US" sz="2000" dirty="0" smtClean="0"/>
              <a:t> di </a:t>
            </a:r>
            <a:r>
              <a:rPr lang="en-US" sz="2000" dirty="0" err="1" smtClean="0"/>
              <a:t>kulino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 smtClean="0"/>
              <a:t>Waktu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err="1" smtClean="0"/>
              <a:t>Seminggu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050" b="1" dirty="0" err="1" smtClean="0">
                <a:solidFill>
                  <a:schemeClr val="accent5">
                    <a:lumMod val="75000"/>
                  </a:schemeClr>
                </a:solidFill>
              </a:rPr>
              <a:t>Pemrograman</a:t>
            </a:r>
            <a:r>
              <a:rPr lang="en-ID" sz="1050" b="1" dirty="0" smtClean="0">
                <a:solidFill>
                  <a:schemeClr val="accent5">
                    <a:lumMod val="75000"/>
                  </a:schemeClr>
                </a:solidFill>
              </a:rPr>
              <a:t> Web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6329</TotalTime>
  <Words>90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Signika</vt:lpstr>
      <vt:lpstr>1_Custom Design</vt:lpstr>
      <vt:lpstr>TUGAS Form Login</vt:lpstr>
      <vt:lpstr>TUGAS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user</cp:lastModifiedBy>
  <cp:revision>333</cp:revision>
  <dcterms:created xsi:type="dcterms:W3CDTF">2020-07-23T01:18:59Z</dcterms:created>
  <dcterms:modified xsi:type="dcterms:W3CDTF">2021-05-19T13:28:24Z</dcterms:modified>
</cp:coreProperties>
</file>