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"/>
  </p:notesMasterIdLst>
  <p:sldIdLst>
    <p:sldId id="257" r:id="rId2"/>
    <p:sldId id="288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4472C4"/>
    <a:srgbClr val="70AD47"/>
    <a:srgbClr val="1DB8F0"/>
    <a:srgbClr val="FF9900"/>
    <a:srgbClr val="F3FC9E"/>
    <a:srgbClr val="FDC7F5"/>
    <a:srgbClr val="8DE0FD"/>
    <a:srgbClr val="E1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27/05/2022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endParaRPr lang="en-US" b="1" i="0" dirty="0"/>
          </a:p>
          <a:p>
            <a:endParaRPr lang="en-ID" sz="1400" dirty="0"/>
          </a:p>
          <a:p>
            <a:r>
              <a:rPr lang="en-ID" sz="1400" dirty="0"/>
              <a:t>Tim </a:t>
            </a:r>
            <a:r>
              <a:rPr lang="en-ID" sz="1400" dirty="0" err="1"/>
              <a:t>Pengajar</a:t>
            </a:r>
            <a:endParaRPr lang="en-ID" sz="1400" dirty="0"/>
          </a:p>
          <a:p>
            <a:r>
              <a:rPr lang="en-ID" sz="1600" dirty="0"/>
              <a:t>2021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>
            <a:normAutofit/>
          </a:bodyPr>
          <a:lstStyle/>
          <a:p>
            <a:r>
              <a:rPr lang="en-US" dirty="0"/>
              <a:t>TUGAS</a:t>
            </a:r>
            <a:br>
              <a:rPr lang="en-US" dirty="0"/>
            </a:br>
            <a:r>
              <a:rPr lang="en-US" sz="4800" dirty="0"/>
              <a:t>Form Login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Pengantar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2" descr="Write Better CSS: From Hell to Heaven (Part 1) | Theo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532" y="2172887"/>
            <a:ext cx="5814637" cy="32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8"/>
            <a:ext cx="9387329" cy="4046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/>
              <a:t>Deskripsi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Lengkapi</a:t>
            </a:r>
            <a:r>
              <a:rPr lang="en-US" sz="2000" dirty="0"/>
              <a:t> form login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pada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session dan database. Session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data username </a:t>
            </a:r>
            <a:r>
              <a:rPr lang="en-US" sz="2000" dirty="0" err="1"/>
              <a:t>pengguna</a:t>
            </a:r>
            <a:r>
              <a:rPr lang="en-US" sz="2000" dirty="0"/>
              <a:t>. </a:t>
            </a:r>
            <a:r>
              <a:rPr lang="en-US" sz="2000" dirty="0" err="1"/>
              <a:t>Buat</a:t>
            </a:r>
            <a:r>
              <a:rPr lang="en-US" sz="2000" dirty="0"/>
              <a:t> table ‘user’ </a:t>
            </a:r>
            <a:r>
              <a:rPr lang="en-US" sz="2000" dirty="0" err="1"/>
              <a:t>dengan</a:t>
            </a:r>
            <a:r>
              <a:rPr lang="en-US" sz="2000" dirty="0"/>
              <a:t> field ‘username’ dan ‘password’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data login.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Tujuan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Melatih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login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Langkah-langkah</a:t>
            </a:r>
            <a:endParaRPr lang="en-US" sz="2000" b="1" dirty="0"/>
          </a:p>
          <a:p>
            <a:r>
              <a:rPr lang="en-US" sz="2000" dirty="0" err="1"/>
              <a:t>Tambahkan</a:t>
            </a:r>
            <a:r>
              <a:rPr lang="en-US" sz="2000" dirty="0"/>
              <a:t> </a:t>
            </a:r>
            <a:r>
              <a:rPr lang="en-US" sz="2000" dirty="0" err="1"/>
              <a:t>kode-kode</a:t>
            </a:r>
            <a:r>
              <a:rPr lang="en-US" sz="2000" dirty="0"/>
              <a:t> yang </a:t>
            </a:r>
            <a:r>
              <a:rPr lang="en-US" sz="2000" dirty="0" err="1"/>
              <a:t>diperlukan</a:t>
            </a:r>
            <a:r>
              <a:rPr lang="en-US" sz="2000" dirty="0"/>
              <a:t> pada file form login </a:t>
            </a:r>
            <a:r>
              <a:rPr lang="en-US" sz="2000"/>
              <a:t>sebelumnya</a:t>
            </a:r>
            <a:endParaRPr lang="en-US" sz="2000" dirty="0"/>
          </a:p>
          <a:p>
            <a:r>
              <a:rPr lang="en-US" sz="2000" dirty="0" err="1"/>
              <a:t>Kompress</a:t>
            </a:r>
            <a:r>
              <a:rPr lang="en-US" sz="2000" dirty="0"/>
              <a:t> file-file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file zip</a:t>
            </a:r>
          </a:p>
          <a:p>
            <a:r>
              <a:rPr lang="en-US" sz="2000" dirty="0" err="1"/>
              <a:t>Kumpulkan</a:t>
            </a:r>
            <a:r>
              <a:rPr lang="en-US" sz="2000" dirty="0"/>
              <a:t> di </a:t>
            </a:r>
            <a:r>
              <a:rPr lang="en-US" sz="2000" dirty="0" err="1"/>
              <a:t>kulino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Waktu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Seminggu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1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6334</TotalTime>
  <Words>100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Signika</vt:lpstr>
      <vt:lpstr>1_Custom Design</vt:lpstr>
      <vt:lpstr>TUGAS Form Login</vt:lpstr>
      <vt:lpstr>TUGAS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pf30xpsn@outlook.com</cp:lastModifiedBy>
  <cp:revision>334</cp:revision>
  <dcterms:created xsi:type="dcterms:W3CDTF">2020-07-23T01:18:59Z</dcterms:created>
  <dcterms:modified xsi:type="dcterms:W3CDTF">2022-05-26T18:56:27Z</dcterms:modified>
</cp:coreProperties>
</file>