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58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1365-14EB-44B9-9FB9-D8732D086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88A8A-2ADC-4463-BC7A-FA578804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85F6-3394-461C-B138-298C90E1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DA3A-4CD6-4D3A-92F9-136F1906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02B4-A88D-4FB9-A89C-D787997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41D6-27BB-425F-9E73-4BEF629B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F0F0D-D344-44E2-AB01-0C4A2287E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F7CE-557E-4F3F-8B96-4508C541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C490-5B13-45B5-990B-6C489EF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55764-2C39-4352-90E8-B99F1593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AE817-CE80-44DD-A5B2-7B1327137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4F4BD-C32F-444B-9A0E-E3A27CE4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B49C-84AD-4ADF-A232-1214E0FD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255D-2174-4D40-90C6-64D090D7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7710-4384-4DE1-A654-021267FA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A857-B850-4189-8BAE-B7B2B043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0C21-08CF-47B9-A6FC-D81CF627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DD7-6B51-41B3-8CE1-4F3E55C1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215E-7EE3-44AA-B9BA-714854DB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9678-5C60-4F37-980E-E8DC5AF8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3A9E-BC63-49EA-A50C-36D3C517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2DF1-F711-43F6-B3C9-B251120D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436F-B528-4BD0-B1ED-8BD1F7D6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E4A0-FC12-4A09-BF82-AE08ACEA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2884-BEC6-43B4-B4A4-424397CC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5690-3E1C-4DAD-B668-DC64C5FB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452F-EFD8-4601-844F-70F58BC73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77D50-FEA9-4D5F-BD71-A68096F93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A063C-C8A7-4997-B164-43F735A8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0545-11AA-4DB6-842A-3799172D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19E43-E1CD-4B54-AF95-0A953485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F23-51CE-4622-B43B-25423C79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04F91-2F7F-4446-AB19-643B9189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E912A-6377-447A-9A83-44A6AB4E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A1B89-11D0-4F02-80FB-D7AEF3D12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B37F8-D325-4CEC-89FE-F940598EB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15007-9E3A-43CC-A248-CFE34548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44BFC-D92B-4469-A7AB-30E14FB4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00F8-A10B-427B-A86E-32C38F3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B174-F580-4F0B-9E07-B2F84867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153B9-6F60-4E8F-8A71-68DE388F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D2A2-7167-4C90-ADB8-0175DE3A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48BC9-A9BC-49B8-A3CA-0077C8B2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FC7CA-066E-42AA-891E-9BB71781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05672-CE08-4433-9B31-6C149F19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BFCC0-642D-40C8-90CF-62DAB71F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F6EC-E314-4E7F-9B2B-EBD3B0E5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6930-11EF-47C9-BB57-B3A8CE8F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ACD37-0014-4A31-BF5C-BCABB603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CFB6-8AE2-465B-959B-3936F915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B459E-11D6-46D0-8C7F-7853C169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82BD-103C-44BD-8600-58F012EB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FA9B-420E-4E77-816D-550D1A48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F5234-1F6A-4851-8357-C8632A48D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D0C2E-2AD8-4C6F-9A15-A086EF4BE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F5C6C-1B56-4DE1-8276-447DB21B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1FC9F-A100-4A7D-9C59-487FDD1F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BDF12-78F1-435D-AF97-F0F098C0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6C011-DA92-478F-B041-D4DA8D1A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11B4-2C00-48DA-8EDB-774911C3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96EE-917B-49E8-8C41-D0E1364B5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3314-1576-4C77-901B-F80F2A656801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49FDA-DC2C-4F8C-A16E-9CD9B1AA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AA06-66A3-41F3-8BBD-4377AB46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A82A-F171-407D-A3D2-19F47855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D217-80CA-4583-A0A8-72B37F7A2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b="1" dirty="0">
                <a:latin typeface="Open Sans Light" panose="020B0306030504020204"/>
              </a:rPr>
              <a:t>Android </a:t>
            </a:r>
            <a:r>
              <a:rPr lang="en-US" dirty="0">
                <a:latin typeface="Open Sans Light" panose="020B0306030504020204"/>
              </a:rPr>
              <a:t>| Intermediate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15C8D-ABD9-4D97-A8DE-24EFA0E4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939"/>
            <a:ext cx="9144000" cy="2851771"/>
          </a:xfrm>
        </p:spPr>
        <p:txBody>
          <a:bodyPr>
            <a:normAutofit/>
          </a:bodyPr>
          <a:lstStyle/>
          <a:p>
            <a:r>
              <a:rPr lang="en-US" dirty="0"/>
              <a:t>Android </a:t>
            </a:r>
            <a:r>
              <a:rPr lang="en-US" b="1" dirty="0"/>
              <a:t>Pattern</a:t>
            </a:r>
          </a:p>
          <a:p>
            <a:r>
              <a:rPr lang="en-US" b="1" dirty="0"/>
              <a:t>MVVM</a:t>
            </a:r>
            <a:r>
              <a:rPr lang="en-US" dirty="0"/>
              <a:t> + Repository Pattern</a:t>
            </a:r>
          </a:p>
          <a:p>
            <a:r>
              <a:rPr lang="en-US" dirty="0"/>
              <a:t>Simple </a:t>
            </a:r>
            <a:r>
              <a:rPr lang="en-US" b="1" dirty="0"/>
              <a:t>Implementation</a:t>
            </a:r>
          </a:p>
          <a:p>
            <a:r>
              <a:rPr lang="en-US" b="1" dirty="0"/>
              <a:t>Simple</a:t>
            </a:r>
            <a:r>
              <a:rPr lang="en-US" dirty="0"/>
              <a:t> ECommerce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DDB46-47DC-4F2D-84B5-C46CE15C6803}"/>
              </a:ext>
            </a:extLst>
          </p:cNvPr>
          <p:cNvSpPr txBox="1"/>
          <p:nvPr/>
        </p:nvSpPr>
        <p:spPr>
          <a:xfrm>
            <a:off x="5002695" y="6462470"/>
            <a:ext cx="2186609" cy="375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Ade Rifaldi</a:t>
            </a:r>
          </a:p>
        </p:txBody>
      </p:sp>
    </p:spTree>
    <p:extLst>
      <p:ext uri="{BB962C8B-B14F-4D97-AF65-F5344CB8AC3E}">
        <p14:creationId xmlns:p14="http://schemas.microsoft.com/office/powerpoint/2010/main" val="130651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89"/>
            <a:ext cx="9144000" cy="2387600"/>
          </a:xfrm>
        </p:spPr>
        <p:txBody>
          <a:bodyPr/>
          <a:lstStyle/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Android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| </a:t>
            </a:r>
            <a:r>
              <a:rPr lang="en-US" sz="5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Pattern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D68DD-0875-4C30-A094-85BAB737B19E}"/>
              </a:ext>
            </a:extLst>
          </p:cNvPr>
          <p:cNvSpPr/>
          <p:nvPr/>
        </p:nvSpPr>
        <p:spPr>
          <a:xfrm>
            <a:off x="4115425" y="4186030"/>
            <a:ext cx="396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Open Sans Light" panose="020B0306030504020204"/>
              </a:rPr>
              <a:t>bit.ly/</a:t>
            </a:r>
            <a:r>
              <a:rPr lang="en-US" sz="3200" dirty="0" err="1">
                <a:solidFill>
                  <a:srgbClr val="0070C0"/>
                </a:solidFill>
                <a:latin typeface="Open Sans Light" panose="020B0306030504020204"/>
              </a:rPr>
              <a:t>AndroidPattern</a:t>
            </a:r>
            <a:endParaRPr lang="en-US" sz="3200" dirty="0">
              <a:solidFill>
                <a:srgbClr val="0070C0"/>
              </a:solidFill>
              <a:latin typeface="Open Sans Light" panose="020B03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838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076A-15CB-43A8-91E3-D70CA242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1ADA7-C6BC-4D9B-9735-20EF25744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08" y="0"/>
            <a:ext cx="12842369" cy="6858000"/>
          </a:xfrm>
        </p:spPr>
      </p:pic>
    </p:spTree>
    <p:extLst>
      <p:ext uri="{BB962C8B-B14F-4D97-AF65-F5344CB8AC3E}">
        <p14:creationId xmlns:p14="http://schemas.microsoft.com/office/powerpoint/2010/main" val="359696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215A-720F-4BDC-A041-ADE84EFD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02889-D93A-4D21-BCB3-1063C3977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2267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89"/>
            <a:ext cx="9144000" cy="2387600"/>
          </a:xfrm>
        </p:spPr>
        <p:txBody>
          <a:bodyPr/>
          <a:lstStyle/>
          <a:p>
            <a:r>
              <a:rPr lang="en-US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CodeThon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| </a:t>
            </a:r>
            <a:r>
              <a:rPr lang="en-US" sz="4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Code Marathon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89"/>
            <a:ext cx="9144000" cy="2387600"/>
          </a:xfrm>
        </p:spPr>
        <p:txBody>
          <a:bodyPr/>
          <a:lstStyle/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MVVM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| </a:t>
            </a:r>
            <a:r>
              <a:rPr lang="en-US" sz="4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Simple Calculator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4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89"/>
            <a:ext cx="9144000" cy="2387600"/>
          </a:xfrm>
        </p:spPr>
        <p:txBody>
          <a:bodyPr/>
          <a:lstStyle/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MVVM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| </a:t>
            </a:r>
            <a:r>
              <a:rPr lang="en-US" sz="4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Simple ECommerce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 Light</vt:lpstr>
      <vt:lpstr>Office Theme</vt:lpstr>
      <vt:lpstr>Android | Intermediate</vt:lpstr>
      <vt:lpstr>Android | Pattern</vt:lpstr>
      <vt:lpstr>PowerPoint Presentation</vt:lpstr>
      <vt:lpstr>PowerPoint Presentation</vt:lpstr>
      <vt:lpstr>CodeThon | Code Marathon</vt:lpstr>
      <vt:lpstr>MVVM | Simple Calculator</vt:lpstr>
      <vt:lpstr>MVVM | Simple ECommerce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II | Intermediate</dc:title>
  <dc:creator>ade rifaldi</dc:creator>
  <cp:lastModifiedBy>ade rifaldi</cp:lastModifiedBy>
  <cp:revision>20</cp:revision>
  <dcterms:created xsi:type="dcterms:W3CDTF">2018-01-09T14:56:33Z</dcterms:created>
  <dcterms:modified xsi:type="dcterms:W3CDTF">2018-01-11T23:38:05Z</dcterms:modified>
</cp:coreProperties>
</file>