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1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B86F-410F-4538-897C-31865734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683B-70F2-46EC-B53F-5F1A961D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3B53-4D43-4020-A466-E32E9B1C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27C5-EB4D-4461-8F93-32679BE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23DC-59A3-45BC-A028-87DD584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E720-9118-422D-BD73-9C05FED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BCD5A-96D7-4311-B119-0684FE4FF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4958-1888-4168-9DEE-E760BA3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9921B-4FCF-4FFE-8C56-FA13A895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C3EF-7E3F-4DF7-9008-452EF50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9D41C-4EF8-4391-A289-ECCD7F0CB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F050-F7A5-4CF4-BBC7-E5D6F719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5C9-5C62-4B7D-8894-852D4C95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92D-0454-4DE5-B18D-56891160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7F68-3F78-4A40-8DC8-A514A318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1964-2698-4336-95B4-9DAD63AE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125C-B11A-4094-9059-B602F753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EC1C-6C6C-4FA3-BECA-CEFCAA75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6234-0605-4ECA-B2C8-F4C68152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AF16-81E0-4D47-A33C-3C3B4B8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27EF-375F-40E0-AEB1-06FE4E83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D376-C771-4DCD-8F2D-D22A9047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2127-BB74-49ED-9564-85651F4B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633C-B996-49B1-AB99-24A3957D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1093-0119-45FC-9230-15919A7E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29E7-C33D-4857-A401-DC100C0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930-1546-4C64-A89D-5A9FC090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DFEC7-5971-4386-B447-E3A32945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722C7-A060-4CE2-9FCE-36807D9A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E3F6-B682-4441-91E3-8D64508B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EFC6-9CD5-42E3-A42F-7309420F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DB9F-312A-449B-81AC-753FB1BF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8EED-05FC-4C15-87A1-A3872743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080B-E5BF-4695-911D-0F3AAB7E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DFB8B-3434-4228-8461-87A62A7AB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2529B-D517-43E3-B214-9E7A38DB3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E4529-6770-4385-93AB-F3B9301A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F1B8A-FCB4-42FE-A1B5-AEFDB596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3F40-74F3-448A-A905-AF1F76BD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6CC-1FF1-4391-A4FD-ECA5434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3A0E6-A1A5-4178-908C-29EF48CA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458CD-D516-47D8-B28D-20E1D59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056B3-C099-4A9E-BF1D-1C874118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721BD-FE7C-453A-8F18-7985289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EF56-6C63-476E-8582-F1A2D4F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6719-96D2-4CCF-9509-6ECD6504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405C-A050-4E58-B666-7DB750B8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5E9-B91E-4210-AFD3-51F196D0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87684-84AE-46B3-9EC9-C1B04B0C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AB7E-1A46-4AC8-81B1-B689A39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9D6C-1C44-4008-A24A-719FD840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823E-A44E-4C51-B048-FA1CB5C0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46CB-7874-4447-B723-041CA4CF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048FF-C412-437C-B782-08506F2C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36D59-39CD-49DE-8D55-0052D296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9623-2059-43E4-8F81-77C10845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E911-CD3E-4FDC-9FCD-891F16E0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2B-B3EA-4F79-93BB-381FFE9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DB9C7-309B-49F7-9CB5-F4272F2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90C4-DCE9-4407-BFDF-4EE45F3E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AE66-4426-4576-949A-33BF2EF6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37F8-1B59-4FB1-9A93-9D66FE5AE729}" type="datetimeFigureOut">
              <a:rPr lang="en-US" smtClean="0"/>
              <a:t>2018-01-12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ACD4-01DE-4141-830D-B0998AF64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1BB7-9323-4B78-86E7-5311B9D2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3D84-D57E-4FE9-A631-F3094807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D217-80CA-4583-A0A8-72B37F7A2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/>
              </a:rPr>
              <a:t>Intro </a:t>
            </a:r>
            <a:r>
              <a:rPr lang="en-US" dirty="0">
                <a:latin typeface="Open Sans Light" panose="020B0306030504020204"/>
              </a:rPr>
              <a:t>|</a:t>
            </a:r>
            <a:r>
              <a:rPr lang="en-US" b="1" dirty="0">
                <a:latin typeface="Open Sans Light" panose="020B0306030504020204"/>
              </a:rPr>
              <a:t> </a:t>
            </a:r>
            <a:r>
              <a:rPr lang="en-US" dirty="0">
                <a:latin typeface="Open Sans Light" panose="020B0306030504020204"/>
              </a:rPr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15C8D-ABD9-4D97-A8DE-24EFA0E4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939"/>
            <a:ext cx="9144000" cy="2851771"/>
          </a:xfrm>
        </p:spPr>
        <p:txBody>
          <a:bodyPr>
            <a:normAutofit/>
          </a:bodyPr>
          <a:lstStyle/>
          <a:p>
            <a:r>
              <a:rPr lang="en-US" dirty="0"/>
              <a:t>Self </a:t>
            </a:r>
            <a:r>
              <a:rPr lang="en-US" b="1" dirty="0"/>
              <a:t>Introduction</a:t>
            </a:r>
          </a:p>
          <a:p>
            <a:r>
              <a:rPr lang="en-US" b="1" dirty="0"/>
              <a:t>Why App</a:t>
            </a:r>
            <a:r>
              <a:rPr lang="en-US" dirty="0"/>
              <a:t> | Android</a:t>
            </a:r>
          </a:p>
          <a:p>
            <a:r>
              <a:rPr lang="en-US" dirty="0"/>
              <a:t>Build The Thing, </a:t>
            </a:r>
            <a:r>
              <a:rPr lang="en-US" b="1" dirty="0"/>
              <a:t>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0D096-9929-446C-AAC9-9B9B5B70DFF7}"/>
              </a:ext>
            </a:extLst>
          </p:cNvPr>
          <p:cNvSpPr txBox="1"/>
          <p:nvPr/>
        </p:nvSpPr>
        <p:spPr>
          <a:xfrm>
            <a:off x="5002695" y="6462470"/>
            <a:ext cx="2186609" cy="375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Ade Rifaldi</a:t>
            </a:r>
          </a:p>
        </p:txBody>
      </p:sp>
    </p:spTree>
    <p:extLst>
      <p:ext uri="{BB962C8B-B14F-4D97-AF65-F5344CB8AC3E}">
        <p14:creationId xmlns:p14="http://schemas.microsoft.com/office/powerpoint/2010/main" val="13065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Self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Introduction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App |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32005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00EB3-BE34-4A20-87D4-F81C8CDC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57" y="1690688"/>
            <a:ext cx="12279087" cy="29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D205A-5CE2-4CB8-B2E4-4510AC5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86941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BE14D5-F70C-424B-B4F8-A1DFB25CE2FE}"/>
              </a:ext>
            </a:extLst>
          </p:cNvPr>
          <p:cNvSpPr txBox="1">
            <a:spLocks/>
          </p:cNvSpPr>
          <p:nvPr/>
        </p:nvSpPr>
        <p:spPr>
          <a:xfrm>
            <a:off x="7779026" y="172278"/>
            <a:ext cx="4267200" cy="644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 now has more than </a:t>
            </a:r>
            <a:r>
              <a:rPr lang="en-US" b="1" dirty="0">
                <a:latin typeface="Open Sans Light" panose="020B0306030504020204"/>
              </a:rPr>
              <a:t>2 billion monthly</a:t>
            </a:r>
            <a:r>
              <a:rPr lang="en-US" dirty="0"/>
              <a:t> active devices.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69ABF-2100-431A-BB8B-B209C53D0850}"/>
              </a:ext>
            </a:extLst>
          </p:cNvPr>
          <p:cNvSpPr/>
          <p:nvPr/>
        </p:nvSpPr>
        <p:spPr>
          <a:xfrm>
            <a:off x="7779026" y="5966504"/>
            <a:ext cx="3366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/>
              </a:rPr>
              <a:t>https://www.theverge.com/2017/5/17/15654454/android-reaches-2-billion-monthly-active-users</a:t>
            </a:r>
          </a:p>
        </p:txBody>
      </p:sp>
    </p:spTree>
    <p:extLst>
      <p:ext uri="{BB962C8B-B14F-4D97-AF65-F5344CB8AC3E}">
        <p14:creationId xmlns:p14="http://schemas.microsoft.com/office/powerpoint/2010/main" val="1270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989"/>
            <a:ext cx="9144000" cy="2387600"/>
          </a:xfrm>
        </p:spPr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 The Thing,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Right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Quality Software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|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Reliability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Security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Efficiency</a:t>
            </a:r>
          </a:p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Maintainable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29808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5/54/SoftwareQualityCharacteristicAttributeRelationship.png">
            <a:extLst>
              <a:ext uri="{FF2B5EF4-FFF2-40B4-BE49-F238E27FC236}">
                <a16:creationId xmlns:a16="http://schemas.microsoft.com/office/drawing/2014/main" id="{C6D33DAE-A12B-4782-B3BE-C27231F77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78" y="418133"/>
            <a:ext cx="584436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6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5/54/SoftwareQualityCharacteristicAttributeRelationship.png">
            <a:extLst>
              <a:ext uri="{FF2B5EF4-FFF2-40B4-BE49-F238E27FC236}">
                <a16:creationId xmlns:a16="http://schemas.microsoft.com/office/drawing/2014/main" id="{C6D33DAE-A12B-4782-B3BE-C27231F77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78" y="418133"/>
            <a:ext cx="584436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AD9870-A973-4564-85FA-42805EEC3DB4}"/>
              </a:ext>
            </a:extLst>
          </p:cNvPr>
          <p:cNvSpPr/>
          <p:nvPr/>
        </p:nvSpPr>
        <p:spPr>
          <a:xfrm>
            <a:off x="2978061" y="3939553"/>
            <a:ext cx="3518531" cy="937247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84238-0B24-4E5F-B096-3F18001FA42E}"/>
              </a:ext>
            </a:extLst>
          </p:cNvPr>
          <p:cNvSpPr/>
          <p:nvPr/>
        </p:nvSpPr>
        <p:spPr>
          <a:xfrm>
            <a:off x="7404444" y="4137991"/>
            <a:ext cx="1477861" cy="45057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A6F62-AA29-44D7-8253-5F1715EDC25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96592" y="4363278"/>
            <a:ext cx="90785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51C6013-66F0-42D8-A6B2-9AD715DAAE9C}"/>
              </a:ext>
            </a:extLst>
          </p:cNvPr>
          <p:cNvSpPr/>
          <p:nvPr/>
        </p:nvSpPr>
        <p:spPr>
          <a:xfrm>
            <a:off x="2978060" y="3591855"/>
            <a:ext cx="3518531" cy="277349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B6F625-9018-48B6-BD3B-8FA149DAEB3C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6496591" y="3730530"/>
            <a:ext cx="907853" cy="63274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C9AA8-E230-49DB-8326-CC91B0DCDD52}"/>
              </a:ext>
            </a:extLst>
          </p:cNvPr>
          <p:cNvSpPr/>
          <p:nvPr/>
        </p:nvSpPr>
        <p:spPr>
          <a:xfrm>
            <a:off x="2978060" y="940905"/>
            <a:ext cx="3518531" cy="276931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94A2B2-5A40-4D76-9CA1-6918BBC78A7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496591" y="1079371"/>
            <a:ext cx="907853" cy="53991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C04391-1A5A-484E-BEFF-2BD45A04CA0A}"/>
              </a:ext>
            </a:extLst>
          </p:cNvPr>
          <p:cNvSpPr/>
          <p:nvPr/>
        </p:nvSpPr>
        <p:spPr>
          <a:xfrm>
            <a:off x="7427593" y="1398353"/>
            <a:ext cx="1477861" cy="45057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5CD11-70FB-4A15-AD1D-5B6DC18DFCF3}"/>
              </a:ext>
            </a:extLst>
          </p:cNvPr>
          <p:cNvSpPr/>
          <p:nvPr/>
        </p:nvSpPr>
        <p:spPr>
          <a:xfrm>
            <a:off x="2962967" y="1781616"/>
            <a:ext cx="3518531" cy="582871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B5419B-7829-4FB2-9F7A-FAA5254EC74C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6481498" y="1623640"/>
            <a:ext cx="946095" cy="44941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539E67-EA47-4ADB-8927-068DC103DA89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496590" y="1431288"/>
            <a:ext cx="907854" cy="29319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F22EA-5083-4E9F-83BC-1144DA227BF1}"/>
              </a:ext>
            </a:extLst>
          </p:cNvPr>
          <p:cNvSpPr/>
          <p:nvPr/>
        </p:nvSpPr>
        <p:spPr>
          <a:xfrm>
            <a:off x="2978059" y="1292822"/>
            <a:ext cx="3518531" cy="276931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C5F121-5A3D-4280-9533-02ADE94DF82D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6496590" y="1431288"/>
            <a:ext cx="931003" cy="19235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5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 Light</vt:lpstr>
      <vt:lpstr>Office Theme</vt:lpstr>
      <vt:lpstr>Intro | Opening</vt:lpstr>
      <vt:lpstr>Self Introduction</vt:lpstr>
      <vt:lpstr>Why App | Android</vt:lpstr>
      <vt:lpstr>Digital Transformation</vt:lpstr>
      <vt:lpstr>PowerPoint Presentation</vt:lpstr>
      <vt:lpstr>Build The Thing, Right</vt:lpstr>
      <vt:lpstr>Quality Software |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| Opening</dc:title>
  <dc:creator>ade rifaldi</dc:creator>
  <cp:lastModifiedBy>ade rifaldi</cp:lastModifiedBy>
  <cp:revision>30</cp:revision>
  <dcterms:created xsi:type="dcterms:W3CDTF">2018-01-09T14:13:20Z</dcterms:created>
  <dcterms:modified xsi:type="dcterms:W3CDTF">2018-01-11T23:43:18Z</dcterms:modified>
</cp:coreProperties>
</file>