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82" r:id="rId3"/>
    <p:sldId id="315" r:id="rId4"/>
    <p:sldId id="317" r:id="rId5"/>
    <p:sldId id="321" r:id="rId6"/>
    <p:sldId id="297" r:id="rId7"/>
    <p:sldId id="310" r:id="rId8"/>
    <p:sldId id="309" r:id="rId9"/>
    <p:sldId id="304" r:id="rId10"/>
    <p:sldId id="305" r:id="rId11"/>
    <p:sldId id="319" r:id="rId12"/>
    <p:sldId id="284" r:id="rId13"/>
    <p:sldId id="320" r:id="rId14"/>
    <p:sldId id="303" r:id="rId15"/>
    <p:sldId id="302" r:id="rId16"/>
    <p:sldId id="318"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256" autoAdjust="0"/>
  </p:normalViewPr>
  <p:slideViewPr>
    <p:cSldViewPr snapToGrid="0">
      <p:cViewPr>
        <p:scale>
          <a:sx n="76" d="100"/>
          <a:sy n="76" d="100"/>
        </p:scale>
        <p:origin x="14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2F1C2-01DE-423B-864A-488FDE1E1D90}" type="datetimeFigureOut">
              <a:rPr lang="en-IN" smtClean="0"/>
              <a:t>29-12-2022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A9C32-3BD9-4966-8299-07E32AC3F18A}" type="slidenum">
              <a:rPr lang="en-IN" smtClean="0"/>
              <a:t>‹#›</a:t>
            </a:fld>
            <a:endParaRPr lang="en-IN"/>
          </a:p>
        </p:txBody>
      </p:sp>
    </p:spTree>
    <p:extLst>
      <p:ext uri="{BB962C8B-B14F-4D97-AF65-F5344CB8AC3E}">
        <p14:creationId xmlns:p14="http://schemas.microsoft.com/office/powerpoint/2010/main" val="275939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3</a:t>
            </a:fld>
            <a:endParaRPr lang="en-IN"/>
          </a:p>
        </p:txBody>
      </p:sp>
    </p:spTree>
    <p:extLst>
      <p:ext uri="{BB962C8B-B14F-4D97-AF65-F5344CB8AC3E}">
        <p14:creationId xmlns:p14="http://schemas.microsoft.com/office/powerpoint/2010/main" val="178247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8</a:t>
            </a:fld>
            <a:endParaRPr lang="en-IN"/>
          </a:p>
        </p:txBody>
      </p:sp>
    </p:spTree>
    <p:extLst>
      <p:ext uri="{BB962C8B-B14F-4D97-AF65-F5344CB8AC3E}">
        <p14:creationId xmlns:p14="http://schemas.microsoft.com/office/powerpoint/2010/main" val="159894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10</a:t>
            </a:fld>
            <a:endParaRPr lang="en-IN"/>
          </a:p>
        </p:txBody>
      </p:sp>
    </p:spTree>
    <p:extLst>
      <p:ext uri="{BB962C8B-B14F-4D97-AF65-F5344CB8AC3E}">
        <p14:creationId xmlns:p14="http://schemas.microsoft.com/office/powerpoint/2010/main" val="359101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20D6-2F9C-4752-9C98-BC93ED6BA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270BE-C58D-454F-9F53-9061C140F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3A4D2-FD86-43AD-8D4C-05A039EA1496}"/>
              </a:ext>
            </a:extLst>
          </p:cNvPr>
          <p:cNvSpPr>
            <a:spLocks noGrp="1"/>
          </p:cNvSpPr>
          <p:nvPr>
            <p:ph type="dt" sz="half" idx="10"/>
          </p:nvPr>
        </p:nvSpPr>
        <p:spPr/>
        <p:txBody>
          <a:bodyPr/>
          <a:lstStyle/>
          <a:p>
            <a:fld id="{E30AA148-EF73-4905-8CAB-7134AB7B2A65}" type="datetime1">
              <a:rPr lang="en-IN" smtClean="0"/>
              <a:t>29-12-2022</a:t>
            </a:fld>
            <a:endParaRPr lang="en-IN"/>
          </a:p>
        </p:txBody>
      </p:sp>
      <p:sp>
        <p:nvSpPr>
          <p:cNvPr id="5" name="Footer Placeholder 4">
            <a:extLst>
              <a:ext uri="{FF2B5EF4-FFF2-40B4-BE49-F238E27FC236}">
                <a16:creationId xmlns:a16="http://schemas.microsoft.com/office/drawing/2014/main" id="{2E3C2132-B069-4C70-A66D-2F6E80F43B7D}"/>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A6BD8282-B36B-4819-B910-278751FED44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9427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B271-BD71-41A4-ADFA-0064B76BD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20ED4-EC91-4643-8B1E-33D771097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EAFB5-5ABE-4B92-AADE-C563297001D4}"/>
              </a:ext>
            </a:extLst>
          </p:cNvPr>
          <p:cNvSpPr>
            <a:spLocks noGrp="1"/>
          </p:cNvSpPr>
          <p:nvPr>
            <p:ph type="dt" sz="half" idx="10"/>
          </p:nvPr>
        </p:nvSpPr>
        <p:spPr/>
        <p:txBody>
          <a:bodyPr/>
          <a:lstStyle/>
          <a:p>
            <a:fld id="{E9CF11CD-E956-455E-B945-3EFA1DD3A5A4}" type="datetime1">
              <a:rPr lang="en-IN" smtClean="0"/>
              <a:t>29-12-2022</a:t>
            </a:fld>
            <a:endParaRPr lang="en-IN"/>
          </a:p>
        </p:txBody>
      </p:sp>
      <p:sp>
        <p:nvSpPr>
          <p:cNvPr id="5" name="Footer Placeholder 4">
            <a:extLst>
              <a:ext uri="{FF2B5EF4-FFF2-40B4-BE49-F238E27FC236}">
                <a16:creationId xmlns:a16="http://schemas.microsoft.com/office/drawing/2014/main" id="{265F9D3C-A882-4D84-9CCE-899F0AD919B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F485418-9989-4C26-BE93-EBE24E8BED7D}"/>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50254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C7FCB-8000-492C-8470-5BBE49A85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98FBE-0DF3-46B5-991B-EB41A3116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1AD7C-1FFF-4E87-A2C6-C577B96DDA60}"/>
              </a:ext>
            </a:extLst>
          </p:cNvPr>
          <p:cNvSpPr>
            <a:spLocks noGrp="1"/>
          </p:cNvSpPr>
          <p:nvPr>
            <p:ph type="dt" sz="half" idx="10"/>
          </p:nvPr>
        </p:nvSpPr>
        <p:spPr/>
        <p:txBody>
          <a:bodyPr/>
          <a:lstStyle/>
          <a:p>
            <a:fld id="{D432BC37-61E2-4720-AB89-4A0C9B81435A}" type="datetime1">
              <a:rPr lang="en-IN" smtClean="0"/>
              <a:t>29-12-2022</a:t>
            </a:fld>
            <a:endParaRPr lang="en-IN"/>
          </a:p>
        </p:txBody>
      </p:sp>
      <p:sp>
        <p:nvSpPr>
          <p:cNvPr id="5" name="Footer Placeholder 4">
            <a:extLst>
              <a:ext uri="{FF2B5EF4-FFF2-40B4-BE49-F238E27FC236}">
                <a16:creationId xmlns:a16="http://schemas.microsoft.com/office/drawing/2014/main" id="{E1A6B0D3-6255-40A1-999A-0BCC265DA17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30525B5-0CBE-44B7-9FCB-8244A5FD107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7062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EB67D-FB64-48C4-B9E5-2EDC082BFE5D}"/>
              </a:ext>
            </a:extLst>
          </p:cNvPr>
          <p:cNvSpPr/>
          <p:nvPr userDrawn="1"/>
        </p:nvSpPr>
        <p:spPr>
          <a:xfrm>
            <a:off x="0" y="6176963"/>
            <a:ext cx="12192000" cy="681037"/>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2" name="Title 1">
            <a:extLst>
              <a:ext uri="{FF2B5EF4-FFF2-40B4-BE49-F238E27FC236}">
                <a16:creationId xmlns:a16="http://schemas.microsoft.com/office/drawing/2014/main" id="{E69B3209-7168-4BE8-A734-CAC6A218B85B}"/>
              </a:ext>
            </a:extLst>
          </p:cNvPr>
          <p:cNvSpPr>
            <a:spLocks noGrp="1"/>
          </p:cNvSpPr>
          <p:nvPr>
            <p:ph type="title"/>
          </p:nvPr>
        </p:nvSpPr>
        <p:spPr>
          <a:xfrm>
            <a:off x="265545" y="-3"/>
            <a:ext cx="10515600" cy="1325563"/>
          </a:xfrm>
        </p:spPr>
        <p:txBody>
          <a:bodyPr/>
          <a:lstStyle>
            <a:lvl1pPr>
              <a:defRPr>
                <a:solidFill>
                  <a:schemeClr val="bg1"/>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6AF6A-61DD-4A56-AF39-6AA3EB1DCA27}"/>
              </a:ext>
            </a:extLst>
          </p:cNvPr>
          <p:cNvSpPr>
            <a:spLocks noGrp="1"/>
          </p:cNvSpPr>
          <p:nvPr>
            <p:ph idx="1"/>
          </p:nvPr>
        </p:nvSpPr>
        <p:spPr>
          <a:xfrm>
            <a:off x="471055" y="1575591"/>
            <a:ext cx="1131454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4AC07-9A6B-4F7F-A963-3D5DDFCAC7BB}"/>
              </a:ext>
            </a:extLst>
          </p:cNvPr>
          <p:cNvSpPr>
            <a:spLocks noGrp="1"/>
          </p:cNvSpPr>
          <p:nvPr>
            <p:ph type="dt" sz="half" idx="10"/>
          </p:nvPr>
        </p:nvSpPr>
        <p:spPr/>
        <p:txBody>
          <a:bodyPr/>
          <a:lstStyle>
            <a:lvl1pPr>
              <a:defRPr>
                <a:solidFill>
                  <a:schemeClr val="bg1"/>
                </a:solidFill>
              </a:defRPr>
            </a:lvl1pPr>
          </a:lstStyle>
          <a:p>
            <a:fld id="{64F878E6-5DE8-41D3-A3D4-164024813DEA}" type="datetime1">
              <a:rPr lang="en-IN" smtClean="0"/>
              <a:t>29-12-2022</a:t>
            </a:fld>
            <a:endParaRPr lang="en-IN"/>
          </a:p>
        </p:txBody>
      </p:sp>
      <p:sp>
        <p:nvSpPr>
          <p:cNvPr id="5" name="Footer Placeholder 4">
            <a:extLst>
              <a:ext uri="{FF2B5EF4-FFF2-40B4-BE49-F238E27FC236}">
                <a16:creationId xmlns:a16="http://schemas.microsoft.com/office/drawing/2014/main" id="{E390D4C8-C118-4C87-936E-D7D19606C0FD}"/>
              </a:ext>
            </a:extLst>
          </p:cNvPr>
          <p:cNvSpPr>
            <a:spLocks noGrp="1"/>
          </p:cNvSpPr>
          <p:nvPr>
            <p:ph type="ftr" sz="quarter" idx="11"/>
          </p:nvPr>
        </p:nvSpPr>
        <p:spPr/>
        <p:txBody>
          <a:bodyPr/>
          <a:lstStyle>
            <a:lvl1pPr>
              <a:defRPr>
                <a:solidFill>
                  <a:schemeClr val="bg1"/>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3239B2E-2678-4B75-A912-F119C9246FC6}"/>
              </a:ext>
            </a:extLst>
          </p:cNvPr>
          <p:cNvSpPr>
            <a:spLocks noGrp="1"/>
          </p:cNvSpPr>
          <p:nvPr>
            <p:ph type="sldNum" sz="quarter" idx="12"/>
          </p:nvPr>
        </p:nvSpPr>
        <p:spPr/>
        <p:txBody>
          <a:bodyPr/>
          <a:lstStyle>
            <a:lvl1pPr>
              <a:defRPr>
                <a:solidFill>
                  <a:schemeClr val="bg1"/>
                </a:solidFill>
              </a:defRPr>
            </a:lvl1pPr>
          </a:lstStyle>
          <a:p>
            <a:fld id="{1631108B-5D83-4953-8F3A-2D4544B1B95C}" type="slidenum">
              <a:rPr lang="en-IN" smtClean="0"/>
              <a:pPr/>
              <a:t>‹#›</a:t>
            </a:fld>
            <a:endParaRPr lang="en-IN"/>
          </a:p>
        </p:txBody>
      </p:sp>
      <p:sp>
        <p:nvSpPr>
          <p:cNvPr id="7" name="Title 1">
            <a:extLst>
              <a:ext uri="{FF2B5EF4-FFF2-40B4-BE49-F238E27FC236}">
                <a16:creationId xmlns:a16="http://schemas.microsoft.com/office/drawing/2014/main" id="{4723912A-56A9-4FA3-A24F-B296638F5F07}"/>
              </a:ext>
            </a:extLst>
          </p:cNvPr>
          <p:cNvSpPr txBox="1">
            <a:spLocks/>
          </p:cNvSpPr>
          <p:nvPr userDrawn="1"/>
        </p:nvSpPr>
        <p:spPr>
          <a:xfrm>
            <a:off x="625763" y="-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IN"/>
          </a:p>
        </p:txBody>
      </p:sp>
      <p:sp>
        <p:nvSpPr>
          <p:cNvPr id="8" name="Rectangle 7">
            <a:extLst>
              <a:ext uri="{FF2B5EF4-FFF2-40B4-BE49-F238E27FC236}">
                <a16:creationId xmlns:a16="http://schemas.microsoft.com/office/drawing/2014/main" id="{311A7085-B949-4227-A3FB-FDCA1E9F1C54}"/>
              </a:ext>
            </a:extLst>
          </p:cNvPr>
          <p:cNvSpPr/>
          <p:nvPr userDrawn="1"/>
        </p:nvSpPr>
        <p:spPr>
          <a:xfrm>
            <a:off x="0" y="-1"/>
            <a:ext cx="12192000" cy="132556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10" name="Picture 9">
            <a:extLst>
              <a:ext uri="{FF2B5EF4-FFF2-40B4-BE49-F238E27FC236}">
                <a16:creationId xmlns:a16="http://schemas.microsoft.com/office/drawing/2014/main" id="{B679EC21-C9D0-498D-BB2E-57630D372E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45300" y="-460034"/>
            <a:ext cx="6096000" cy="2131057"/>
          </a:xfrm>
          <a:prstGeom prst="rect">
            <a:avLst/>
          </a:prstGeom>
        </p:spPr>
      </p:pic>
    </p:spTree>
    <p:extLst>
      <p:ext uri="{BB962C8B-B14F-4D97-AF65-F5344CB8AC3E}">
        <p14:creationId xmlns:p14="http://schemas.microsoft.com/office/powerpoint/2010/main" val="415680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087E-D393-4464-A0F5-2EBF9CF73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BB515-236D-4D1E-915D-55F39DC23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C4B48-7C5E-431F-91BF-ADEA4E808D13}"/>
              </a:ext>
            </a:extLst>
          </p:cNvPr>
          <p:cNvSpPr>
            <a:spLocks noGrp="1"/>
          </p:cNvSpPr>
          <p:nvPr>
            <p:ph type="dt" sz="half" idx="10"/>
          </p:nvPr>
        </p:nvSpPr>
        <p:spPr/>
        <p:txBody>
          <a:bodyPr/>
          <a:lstStyle/>
          <a:p>
            <a:fld id="{8612759B-DFAA-4B1D-B1DA-A6D7528E687A}" type="datetime1">
              <a:rPr lang="en-IN" smtClean="0"/>
              <a:t>29-12-2022</a:t>
            </a:fld>
            <a:endParaRPr lang="en-IN"/>
          </a:p>
        </p:txBody>
      </p:sp>
      <p:sp>
        <p:nvSpPr>
          <p:cNvPr id="5" name="Footer Placeholder 4">
            <a:extLst>
              <a:ext uri="{FF2B5EF4-FFF2-40B4-BE49-F238E27FC236}">
                <a16:creationId xmlns:a16="http://schemas.microsoft.com/office/drawing/2014/main" id="{7E9A84E2-B099-4ED0-ADCF-D0975083732C}"/>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657241B7-2DBD-4BB5-93E2-165E4C124A0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01113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6599-4E85-45B4-BD48-776D4ED2D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6F426-F3F1-4F92-8855-5FC1F6393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5EF02-08C7-475A-BC38-42BDBCC07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29C42F-B1E8-4494-8E43-2A0140D8C9D2}"/>
              </a:ext>
            </a:extLst>
          </p:cNvPr>
          <p:cNvSpPr>
            <a:spLocks noGrp="1"/>
          </p:cNvSpPr>
          <p:nvPr>
            <p:ph type="dt" sz="half" idx="10"/>
          </p:nvPr>
        </p:nvSpPr>
        <p:spPr/>
        <p:txBody>
          <a:bodyPr/>
          <a:lstStyle/>
          <a:p>
            <a:fld id="{D9BB25A6-D73F-403B-AEA9-737FCBFC017F}" type="datetime1">
              <a:rPr lang="en-IN" smtClean="0"/>
              <a:t>29-12-2022</a:t>
            </a:fld>
            <a:endParaRPr lang="en-IN"/>
          </a:p>
        </p:txBody>
      </p:sp>
      <p:sp>
        <p:nvSpPr>
          <p:cNvPr id="6" name="Footer Placeholder 5">
            <a:extLst>
              <a:ext uri="{FF2B5EF4-FFF2-40B4-BE49-F238E27FC236}">
                <a16:creationId xmlns:a16="http://schemas.microsoft.com/office/drawing/2014/main" id="{2AEBA9A5-CF8B-4D73-B2C4-0CD7AA7CDEF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944AD931-E1AB-41F3-826A-5C44C121A6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2833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9838-09C9-4F7C-BB9B-388FD23584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75FA4-00B2-4432-A403-22FD72B3D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9AB69-BCDC-462F-A9FF-9CCCB6043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7AF0A-0D82-455B-B0FC-6B3619E23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38246-66E8-440D-B0AB-A11BEE38C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AEDE0-5675-4F44-9B37-2731978517BF}"/>
              </a:ext>
            </a:extLst>
          </p:cNvPr>
          <p:cNvSpPr>
            <a:spLocks noGrp="1"/>
          </p:cNvSpPr>
          <p:nvPr>
            <p:ph type="dt" sz="half" idx="10"/>
          </p:nvPr>
        </p:nvSpPr>
        <p:spPr/>
        <p:txBody>
          <a:bodyPr/>
          <a:lstStyle/>
          <a:p>
            <a:fld id="{CE68375E-057B-4514-93A6-D3EBF3481A7A}" type="datetime1">
              <a:rPr lang="en-IN" smtClean="0"/>
              <a:t>29-12-2022</a:t>
            </a:fld>
            <a:endParaRPr lang="en-IN"/>
          </a:p>
        </p:txBody>
      </p:sp>
      <p:sp>
        <p:nvSpPr>
          <p:cNvPr id="8" name="Footer Placeholder 7">
            <a:extLst>
              <a:ext uri="{FF2B5EF4-FFF2-40B4-BE49-F238E27FC236}">
                <a16:creationId xmlns:a16="http://schemas.microsoft.com/office/drawing/2014/main" id="{99B6413A-D69A-473C-B0CF-4D56949FB08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9" name="Slide Number Placeholder 8">
            <a:extLst>
              <a:ext uri="{FF2B5EF4-FFF2-40B4-BE49-F238E27FC236}">
                <a16:creationId xmlns:a16="http://schemas.microsoft.com/office/drawing/2014/main" id="{860708BA-C3CD-4248-BBDE-5BE6F0F2628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8703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0FAA-6DCF-4252-B3EC-FA7F4CB682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DA22D-8942-46EF-9D82-DF3E8E5CF9C3}"/>
              </a:ext>
            </a:extLst>
          </p:cNvPr>
          <p:cNvSpPr>
            <a:spLocks noGrp="1"/>
          </p:cNvSpPr>
          <p:nvPr>
            <p:ph type="dt" sz="half" idx="10"/>
          </p:nvPr>
        </p:nvSpPr>
        <p:spPr/>
        <p:txBody>
          <a:bodyPr/>
          <a:lstStyle/>
          <a:p>
            <a:fld id="{B6F0425D-FDCC-4A17-8D87-335392127D12}" type="datetime1">
              <a:rPr lang="en-IN" smtClean="0"/>
              <a:t>29-12-2022</a:t>
            </a:fld>
            <a:endParaRPr lang="en-IN"/>
          </a:p>
        </p:txBody>
      </p:sp>
      <p:sp>
        <p:nvSpPr>
          <p:cNvPr id="4" name="Footer Placeholder 3">
            <a:extLst>
              <a:ext uri="{FF2B5EF4-FFF2-40B4-BE49-F238E27FC236}">
                <a16:creationId xmlns:a16="http://schemas.microsoft.com/office/drawing/2014/main" id="{18034EE5-865E-4E55-8448-5948276B0D8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5" name="Slide Number Placeholder 4">
            <a:extLst>
              <a:ext uri="{FF2B5EF4-FFF2-40B4-BE49-F238E27FC236}">
                <a16:creationId xmlns:a16="http://schemas.microsoft.com/office/drawing/2014/main" id="{28029201-0312-4E64-83A1-BDE09F2A5C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79521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E67D8-B0AD-455B-A0C0-3D419AA1AA74}"/>
              </a:ext>
            </a:extLst>
          </p:cNvPr>
          <p:cNvSpPr>
            <a:spLocks noGrp="1"/>
          </p:cNvSpPr>
          <p:nvPr>
            <p:ph type="dt" sz="half" idx="10"/>
          </p:nvPr>
        </p:nvSpPr>
        <p:spPr/>
        <p:txBody>
          <a:bodyPr/>
          <a:lstStyle/>
          <a:p>
            <a:fld id="{B4FCD82F-9CCD-4A74-A2B2-049DC46B7A41}" type="datetime1">
              <a:rPr lang="en-IN" smtClean="0"/>
              <a:t>29-12-2022</a:t>
            </a:fld>
            <a:endParaRPr lang="en-IN"/>
          </a:p>
        </p:txBody>
      </p:sp>
      <p:sp>
        <p:nvSpPr>
          <p:cNvPr id="3" name="Footer Placeholder 2">
            <a:extLst>
              <a:ext uri="{FF2B5EF4-FFF2-40B4-BE49-F238E27FC236}">
                <a16:creationId xmlns:a16="http://schemas.microsoft.com/office/drawing/2014/main" id="{43F28D6B-D434-4CDC-B0CC-B07BB80F6E7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4" name="Slide Number Placeholder 3">
            <a:extLst>
              <a:ext uri="{FF2B5EF4-FFF2-40B4-BE49-F238E27FC236}">
                <a16:creationId xmlns:a16="http://schemas.microsoft.com/office/drawing/2014/main" id="{E0D392A6-98FA-437D-87A2-34F60479DE20}"/>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0214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280B-1FDA-46C7-A442-43841C139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B207AB-DD19-47AA-AD75-90600649B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1BE37-1A31-4543-824B-49A0062FE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BBF51-C0CC-41FD-8900-BFCBFF6BDBCD}"/>
              </a:ext>
            </a:extLst>
          </p:cNvPr>
          <p:cNvSpPr>
            <a:spLocks noGrp="1"/>
          </p:cNvSpPr>
          <p:nvPr>
            <p:ph type="dt" sz="half" idx="10"/>
          </p:nvPr>
        </p:nvSpPr>
        <p:spPr/>
        <p:txBody>
          <a:bodyPr/>
          <a:lstStyle/>
          <a:p>
            <a:fld id="{D9A75676-DA14-4817-A26A-B12BCA7EC562}" type="datetime1">
              <a:rPr lang="en-IN" smtClean="0"/>
              <a:t>29-12-2022</a:t>
            </a:fld>
            <a:endParaRPr lang="en-IN"/>
          </a:p>
        </p:txBody>
      </p:sp>
      <p:sp>
        <p:nvSpPr>
          <p:cNvPr id="6" name="Footer Placeholder 5">
            <a:extLst>
              <a:ext uri="{FF2B5EF4-FFF2-40B4-BE49-F238E27FC236}">
                <a16:creationId xmlns:a16="http://schemas.microsoft.com/office/drawing/2014/main" id="{EA27A22A-9F24-4D69-8CFB-C7CD5AF62F9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BFF73529-DB74-4470-86BA-47EC2BA17B8C}"/>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2218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32C5-3865-4BBF-855E-63BB83903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4E663-86C8-46AC-90E6-3EC8011ED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ED078-6054-420A-8D0F-849AC3326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8CF86-A87F-467B-8614-7EA5A8D98C24}"/>
              </a:ext>
            </a:extLst>
          </p:cNvPr>
          <p:cNvSpPr>
            <a:spLocks noGrp="1"/>
          </p:cNvSpPr>
          <p:nvPr>
            <p:ph type="dt" sz="half" idx="10"/>
          </p:nvPr>
        </p:nvSpPr>
        <p:spPr/>
        <p:txBody>
          <a:bodyPr/>
          <a:lstStyle/>
          <a:p>
            <a:fld id="{A8975BD4-3C3D-4522-BA57-AAB212B87C2C}" type="datetime1">
              <a:rPr lang="en-IN" smtClean="0"/>
              <a:t>29-12-2022</a:t>
            </a:fld>
            <a:endParaRPr lang="en-IN"/>
          </a:p>
        </p:txBody>
      </p:sp>
      <p:sp>
        <p:nvSpPr>
          <p:cNvPr id="6" name="Footer Placeholder 5">
            <a:extLst>
              <a:ext uri="{FF2B5EF4-FFF2-40B4-BE49-F238E27FC236}">
                <a16:creationId xmlns:a16="http://schemas.microsoft.com/office/drawing/2014/main" id="{04FB4CD0-5320-4DA5-9637-2F733BE5FA5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38152487-B7C6-4D63-BB58-6885127C57A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120831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55550-7ED8-47EA-B17A-CAB2D198A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19CF7-88CB-46E0-9659-22E763C96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3C965-47C2-4E84-B1E3-7FE3DC896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A6FAC-74AE-4EE7-AA98-EA73129EA8C8}" type="datetime1">
              <a:rPr lang="en-IN" smtClean="0"/>
              <a:t>29-12-2022</a:t>
            </a:fld>
            <a:endParaRPr lang="en-IN"/>
          </a:p>
        </p:txBody>
      </p:sp>
      <p:sp>
        <p:nvSpPr>
          <p:cNvPr id="5" name="Footer Placeholder 4">
            <a:extLst>
              <a:ext uri="{FF2B5EF4-FFF2-40B4-BE49-F238E27FC236}">
                <a16:creationId xmlns:a16="http://schemas.microsoft.com/office/drawing/2014/main" id="{DB56ED3F-D1BC-4116-A066-A1EDAC219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088BFA3-FB91-4A27-9CB3-8F216DFBD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108B-5D83-4953-8F3A-2D4544B1B95C}" type="slidenum">
              <a:rPr lang="en-IN" smtClean="0"/>
              <a:t>‹#›</a:t>
            </a:fld>
            <a:endParaRPr lang="en-IN"/>
          </a:p>
        </p:txBody>
      </p:sp>
    </p:spTree>
    <p:extLst>
      <p:ext uri="{BB962C8B-B14F-4D97-AF65-F5344CB8AC3E}">
        <p14:creationId xmlns:p14="http://schemas.microsoft.com/office/powerpoint/2010/main" val="246500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6372E7-E6EE-48C7-A823-0B211FAF2B2F}"/>
              </a:ext>
            </a:extLst>
          </p:cNvPr>
          <p:cNvSpPr>
            <a:spLocks noGrp="1"/>
          </p:cNvSpPr>
          <p:nvPr>
            <p:ph type="ctrTitle"/>
          </p:nvPr>
        </p:nvSpPr>
        <p:spPr>
          <a:xfrm>
            <a:off x="1523999" y="1273386"/>
            <a:ext cx="9144000" cy="642500"/>
          </a:xfrm>
        </p:spPr>
        <p:txBody>
          <a:bodyPr>
            <a:noAutofit/>
          </a:bodyPr>
          <a:lstStyle/>
          <a:p>
            <a:pPr>
              <a:lnSpc>
                <a:spcPct val="150000"/>
              </a:lnSpc>
            </a:pPr>
            <a:r>
              <a:rPr lang="en-US" altLang="en-US" sz="3200" b="1" dirty="0">
                <a:solidFill>
                  <a:schemeClr val="bg1"/>
                </a:solidFill>
              </a:rPr>
              <a:t>Department of Information Science and Engineering</a:t>
            </a:r>
            <a:endParaRPr lang="en-IN" sz="3200" b="1" dirty="0">
              <a:solidFill>
                <a:schemeClr val="bg1"/>
              </a:solidFill>
            </a:endParaRPr>
          </a:p>
        </p:txBody>
      </p:sp>
      <p:sp>
        <p:nvSpPr>
          <p:cNvPr id="3" name="Subtitle 2">
            <a:extLst>
              <a:ext uri="{FF2B5EF4-FFF2-40B4-BE49-F238E27FC236}">
                <a16:creationId xmlns:a16="http://schemas.microsoft.com/office/drawing/2014/main" id="{B6EADE57-8E79-41A6-9FD1-489132DC3994}"/>
              </a:ext>
            </a:extLst>
          </p:cNvPr>
          <p:cNvSpPr>
            <a:spLocks noGrp="1"/>
          </p:cNvSpPr>
          <p:nvPr>
            <p:ph type="subTitle" idx="1"/>
          </p:nvPr>
        </p:nvSpPr>
        <p:spPr>
          <a:xfrm>
            <a:off x="106216" y="2620211"/>
            <a:ext cx="11979563" cy="1385810"/>
          </a:xfrm>
        </p:spPr>
        <p:txBody>
          <a:bodyPr>
            <a:noAutofit/>
          </a:bodyPr>
          <a:lstStyle/>
          <a:p>
            <a:pPr>
              <a:lnSpc>
                <a:spcPct val="150000"/>
              </a:lnSpc>
              <a:defRPr/>
            </a:pPr>
            <a:r>
              <a:rPr lang="en-US" sz="3200" b="1" dirty="0">
                <a:solidFill>
                  <a:srgbClr val="00359E"/>
                </a:solidFill>
              </a:rPr>
              <a:t>FINAL YEAR INTERNSHIP PRESENTATION BY:-</a:t>
            </a:r>
          </a:p>
        </p:txBody>
      </p:sp>
      <p:pic>
        <p:nvPicPr>
          <p:cNvPr id="6" name="Picture 5">
            <a:extLst>
              <a:ext uri="{FF2B5EF4-FFF2-40B4-BE49-F238E27FC236}">
                <a16:creationId xmlns:a16="http://schemas.microsoft.com/office/drawing/2014/main" id="{39E32A07-D7CF-405C-860C-A3CEBB1C06C7}"/>
              </a:ext>
            </a:extLst>
          </p:cNvPr>
          <p:cNvPicPr>
            <a:picLocks noChangeAspect="1"/>
          </p:cNvPicPr>
          <p:nvPr/>
        </p:nvPicPr>
        <p:blipFill>
          <a:blip r:embed="rId2"/>
          <a:stretch>
            <a:fillRect/>
          </a:stretch>
        </p:blipFill>
        <p:spPr>
          <a:xfrm>
            <a:off x="2342645" y="209550"/>
            <a:ext cx="7506711" cy="955849"/>
          </a:xfrm>
          <a:prstGeom prst="rect">
            <a:avLst/>
          </a:prstGeom>
        </p:spPr>
      </p:pic>
      <p:sp>
        <p:nvSpPr>
          <p:cNvPr id="4" name="Rectangle 3">
            <a:extLst>
              <a:ext uri="{FF2B5EF4-FFF2-40B4-BE49-F238E27FC236}">
                <a16:creationId xmlns:a16="http://schemas.microsoft.com/office/drawing/2014/main" id="{856015E2-8CBD-4CD7-96CD-D8B804AE9228}"/>
              </a:ext>
            </a:extLst>
          </p:cNvPr>
          <p:cNvSpPr/>
          <p:nvPr/>
        </p:nvSpPr>
        <p:spPr>
          <a:xfrm>
            <a:off x="0" y="-1"/>
            <a:ext cx="12192000" cy="2050474"/>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9" name="Picture 8">
            <a:extLst>
              <a:ext uri="{FF2B5EF4-FFF2-40B4-BE49-F238E27FC236}">
                <a16:creationId xmlns:a16="http://schemas.microsoft.com/office/drawing/2014/main" id="{6BAC882B-C863-4CC4-AAB5-4F7691416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18" y="-1545182"/>
            <a:ext cx="12085782" cy="4262113"/>
          </a:xfrm>
          <a:prstGeom prst="rect">
            <a:avLst/>
          </a:prstGeom>
        </p:spPr>
      </p:pic>
      <p:sp>
        <p:nvSpPr>
          <p:cNvPr id="13" name="Rectangle 12">
            <a:extLst>
              <a:ext uri="{FF2B5EF4-FFF2-40B4-BE49-F238E27FC236}">
                <a16:creationId xmlns:a16="http://schemas.microsoft.com/office/drawing/2014/main" id="{E20E6EE0-C3A2-4143-B00A-06140181D2FF}"/>
              </a:ext>
            </a:extLst>
          </p:cNvPr>
          <p:cNvSpPr/>
          <p:nvPr/>
        </p:nvSpPr>
        <p:spPr>
          <a:xfrm>
            <a:off x="0" y="5892800"/>
            <a:ext cx="12192000" cy="111067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16" name="TextBox 15">
            <a:extLst>
              <a:ext uri="{FF2B5EF4-FFF2-40B4-BE49-F238E27FC236}">
                <a16:creationId xmlns:a16="http://schemas.microsoft.com/office/drawing/2014/main" id="{72958274-3335-49E0-91B0-C65F891062E8}"/>
              </a:ext>
            </a:extLst>
          </p:cNvPr>
          <p:cNvSpPr txBox="1"/>
          <p:nvPr/>
        </p:nvSpPr>
        <p:spPr>
          <a:xfrm>
            <a:off x="1270001" y="6019801"/>
            <a:ext cx="9779000" cy="584775"/>
          </a:xfrm>
          <a:prstGeom prst="rect">
            <a:avLst/>
          </a:prstGeom>
          <a:noFill/>
        </p:spPr>
        <p:txBody>
          <a:bodyPr wrap="square" rtlCol="0">
            <a:spAutoFit/>
          </a:bodyPr>
          <a:lstStyle/>
          <a:p>
            <a:pPr algn="ctr"/>
            <a:r>
              <a:rPr lang="en-IN" sz="3200" b="1" dirty="0">
                <a:solidFill>
                  <a:schemeClr val="bg1"/>
                </a:solidFill>
              </a:rPr>
              <a:t>28/12/2022</a:t>
            </a:r>
          </a:p>
        </p:txBody>
      </p:sp>
      <p:sp>
        <p:nvSpPr>
          <p:cNvPr id="2" name="TextBox 1">
            <a:extLst>
              <a:ext uri="{FF2B5EF4-FFF2-40B4-BE49-F238E27FC236}">
                <a16:creationId xmlns:a16="http://schemas.microsoft.com/office/drawing/2014/main" id="{641CBF25-3D67-4B37-8DFD-9239E0B7847A}"/>
              </a:ext>
            </a:extLst>
          </p:cNvPr>
          <p:cNvSpPr txBox="1"/>
          <p:nvPr/>
        </p:nvSpPr>
        <p:spPr>
          <a:xfrm>
            <a:off x="106217" y="1187286"/>
            <a:ext cx="11979563" cy="523220"/>
          </a:xfrm>
          <a:prstGeom prst="rect">
            <a:avLst/>
          </a:prstGeom>
          <a:noFill/>
        </p:spPr>
        <p:txBody>
          <a:bodyPr wrap="square" rtlCol="0">
            <a:spAutoFit/>
          </a:bodyPr>
          <a:lstStyle/>
          <a:p>
            <a:pPr algn="ctr"/>
            <a:r>
              <a:rPr lang="en-US" sz="2800" b="1" dirty="0">
                <a:solidFill>
                  <a:schemeClr val="bg1"/>
                </a:solidFill>
              </a:rPr>
              <a:t>Department of Information Science and Engineering</a:t>
            </a:r>
            <a:endParaRPr lang="en-IN" sz="2800" b="1" dirty="0">
              <a:solidFill>
                <a:schemeClr val="bg1"/>
              </a:solidFill>
            </a:endParaRPr>
          </a:p>
        </p:txBody>
      </p:sp>
      <p:sp>
        <p:nvSpPr>
          <p:cNvPr id="11" name="TextBox 10">
            <a:extLst>
              <a:ext uri="{FF2B5EF4-FFF2-40B4-BE49-F238E27FC236}">
                <a16:creationId xmlns:a16="http://schemas.microsoft.com/office/drawing/2014/main" id="{979BEA96-7E44-4152-9008-F603D75DF5A9}"/>
              </a:ext>
            </a:extLst>
          </p:cNvPr>
          <p:cNvSpPr txBox="1"/>
          <p:nvPr/>
        </p:nvSpPr>
        <p:spPr>
          <a:xfrm>
            <a:off x="5029831" y="3350758"/>
            <a:ext cx="2049395" cy="954107"/>
          </a:xfrm>
          <a:prstGeom prst="rect">
            <a:avLst/>
          </a:prstGeom>
          <a:noFill/>
        </p:spPr>
        <p:txBody>
          <a:bodyPr wrap="square" rtlCol="0">
            <a:spAutoFit/>
          </a:bodyPr>
          <a:lstStyle/>
          <a:p>
            <a:r>
              <a:rPr lang="en-IN" sz="2800" b="1" dirty="0"/>
              <a:t>N VISHWAS                1NT19IS087</a:t>
            </a:r>
          </a:p>
        </p:txBody>
      </p:sp>
    </p:spTree>
    <p:extLst>
      <p:ext uri="{BB962C8B-B14F-4D97-AF65-F5344CB8AC3E}">
        <p14:creationId xmlns:p14="http://schemas.microsoft.com/office/powerpoint/2010/main" val="417405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452B-D1BB-8E7D-5D4C-9FBE2BEE42D5}"/>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4513BE4D-4FFF-2F94-47A9-9508F5BBC02D}"/>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BF6BCF83-C0BA-7ECF-1162-C684FA918A7F}"/>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BB6AA5E3-36CE-C52D-B7F2-F85B0E5F2C90}"/>
              </a:ext>
            </a:extLst>
          </p:cNvPr>
          <p:cNvSpPr>
            <a:spLocks noGrp="1"/>
          </p:cNvSpPr>
          <p:nvPr>
            <p:ph type="sldNum" sz="quarter" idx="12"/>
          </p:nvPr>
        </p:nvSpPr>
        <p:spPr/>
        <p:txBody>
          <a:bodyPr/>
          <a:lstStyle/>
          <a:p>
            <a:fld id="{1631108B-5D83-4953-8F3A-2D4544B1B95C}" type="slidenum">
              <a:rPr lang="en-IN" smtClean="0"/>
              <a:pPr/>
              <a:t>10</a:t>
            </a:fld>
            <a:endParaRPr lang="en-IN"/>
          </a:p>
        </p:txBody>
      </p:sp>
      <p:sp>
        <p:nvSpPr>
          <p:cNvPr id="8" name="Content Placeholder 7">
            <a:extLst>
              <a:ext uri="{FF2B5EF4-FFF2-40B4-BE49-F238E27FC236}">
                <a16:creationId xmlns:a16="http://schemas.microsoft.com/office/drawing/2014/main" id="{F0BAC533-7482-5FB5-7DFC-4ED72DF6E4D9}"/>
              </a:ext>
            </a:extLst>
          </p:cNvPr>
          <p:cNvSpPr>
            <a:spLocks noGrp="1"/>
          </p:cNvSpPr>
          <p:nvPr>
            <p:ph idx="1"/>
          </p:nvPr>
        </p:nvSpPr>
        <p:spPr/>
        <p:txBody>
          <a:bodyPr>
            <a:normAutofit fontScale="92500" lnSpcReduction="20000"/>
          </a:bodyPr>
          <a:lstStyle/>
          <a:p>
            <a:pPr marL="0" indent="0">
              <a:buNone/>
            </a:pPr>
            <a:r>
              <a:rPr lang="en-US" sz="3600" b="1" dirty="0"/>
              <a:t>Common Tasks of a Full Stack Developer: </a:t>
            </a:r>
            <a:endParaRPr lang="en-US" sz="3600" dirty="0"/>
          </a:p>
          <a:p>
            <a:r>
              <a:rPr lang="en-US" sz="3000" dirty="0"/>
              <a:t> Optimizing the user experience </a:t>
            </a:r>
          </a:p>
          <a:p>
            <a:r>
              <a:rPr lang="en-US" sz="3000" dirty="0"/>
              <a:t> Using HTML, JavaScript and CSS to bring concepts to life. </a:t>
            </a:r>
          </a:p>
          <a:p>
            <a:r>
              <a:rPr lang="en-US" sz="3000" dirty="0"/>
              <a:t> Developing and maintaining the user interface. </a:t>
            </a:r>
          </a:p>
          <a:p>
            <a:r>
              <a:rPr lang="en-US" sz="3000" dirty="0"/>
              <a:t> Implementing design on mobile websites. </a:t>
            </a:r>
          </a:p>
          <a:p>
            <a:r>
              <a:rPr lang="en-US" sz="3000" dirty="0"/>
              <a:t> Creating tools that improve site interaction regardless of the browser.</a:t>
            </a:r>
          </a:p>
          <a:p>
            <a:r>
              <a:rPr lang="en-US" sz="3000" dirty="0"/>
              <a:t> Create Backend REST API which manages the page routes and interact with the database for providing dynamic and effective solutions.</a:t>
            </a:r>
          </a:p>
          <a:p>
            <a:r>
              <a:rPr lang="en-US" sz="3000" dirty="0"/>
              <a:t> Managing software workflow. </a:t>
            </a:r>
          </a:p>
          <a:p>
            <a:r>
              <a:rPr lang="en-US" sz="3000" dirty="0"/>
              <a:t> Fixing bugs and testing for usability. </a:t>
            </a:r>
          </a:p>
          <a:p>
            <a:pPr marL="0" indent="0">
              <a:buNone/>
            </a:pPr>
            <a:endParaRPr lang="en-US" sz="3300" dirty="0"/>
          </a:p>
          <a:p>
            <a:endParaRPr lang="en-IN" dirty="0"/>
          </a:p>
        </p:txBody>
      </p:sp>
    </p:spTree>
    <p:extLst>
      <p:ext uri="{BB962C8B-B14F-4D97-AF65-F5344CB8AC3E}">
        <p14:creationId xmlns:p14="http://schemas.microsoft.com/office/powerpoint/2010/main" val="74635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E3E8-B77E-29B5-A478-C3E06BC25CD7}"/>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4F185194-50A9-95ED-3C9B-BC782B254369}"/>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6F1EBE24-0EBB-2245-0096-B506ECAC7D78}"/>
              </a:ext>
            </a:extLst>
          </p:cNvPr>
          <p:cNvSpPr>
            <a:spLocks noGrp="1"/>
          </p:cNvSpPr>
          <p:nvPr>
            <p:ph type="ftr" sz="quarter" idx="11"/>
          </p:nvPr>
        </p:nvSpPr>
        <p:spPr/>
        <p:txBody>
          <a:bodyPr/>
          <a:lstStyle/>
          <a:p>
            <a:r>
              <a:rPr lang="en-US" dirty="0"/>
              <a:t> Department of Information Science and Engineering</a:t>
            </a:r>
            <a:endParaRPr lang="en-IN" dirty="0"/>
          </a:p>
        </p:txBody>
      </p:sp>
      <p:sp>
        <p:nvSpPr>
          <p:cNvPr id="6" name="Slide Number Placeholder 5">
            <a:extLst>
              <a:ext uri="{FF2B5EF4-FFF2-40B4-BE49-F238E27FC236}">
                <a16:creationId xmlns:a16="http://schemas.microsoft.com/office/drawing/2014/main" id="{94617F7C-CCC0-87EF-FF99-19592CD9EE88}"/>
              </a:ext>
            </a:extLst>
          </p:cNvPr>
          <p:cNvSpPr>
            <a:spLocks noGrp="1"/>
          </p:cNvSpPr>
          <p:nvPr>
            <p:ph type="sldNum" sz="quarter" idx="12"/>
          </p:nvPr>
        </p:nvSpPr>
        <p:spPr/>
        <p:txBody>
          <a:bodyPr/>
          <a:lstStyle/>
          <a:p>
            <a:fld id="{1631108B-5D83-4953-8F3A-2D4544B1B95C}" type="slidenum">
              <a:rPr lang="en-IN" smtClean="0"/>
              <a:pPr/>
              <a:t>11</a:t>
            </a:fld>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Commonly Used Programming Languages: </a:t>
            </a:r>
            <a:endParaRPr lang="en-US" dirty="0"/>
          </a:p>
          <a:p>
            <a:r>
              <a:rPr lang="en-US" dirty="0"/>
              <a:t> </a:t>
            </a:r>
            <a:r>
              <a:rPr lang="en-US" b="1" dirty="0"/>
              <a:t>HTML </a:t>
            </a:r>
            <a:endParaRPr lang="en-US" dirty="0"/>
          </a:p>
          <a:p>
            <a:r>
              <a:rPr lang="en-US" dirty="0"/>
              <a:t> </a:t>
            </a:r>
            <a:r>
              <a:rPr lang="en-US" b="1" dirty="0"/>
              <a:t>CSS </a:t>
            </a:r>
            <a:endParaRPr lang="en-US" dirty="0"/>
          </a:p>
          <a:p>
            <a:r>
              <a:rPr lang="en-US" dirty="0"/>
              <a:t> </a:t>
            </a:r>
            <a:r>
              <a:rPr lang="en-US" b="1" dirty="0"/>
              <a:t>JAVASCRIPT, PHP, MYSQL</a:t>
            </a:r>
          </a:p>
          <a:p>
            <a:pPr marL="0" indent="0">
              <a:buNone/>
            </a:pPr>
            <a:r>
              <a:rPr lang="en-US" b="1" dirty="0"/>
              <a:t>How Developers Use Each Programming Language </a:t>
            </a:r>
            <a:endParaRPr lang="en-US" dirty="0"/>
          </a:p>
          <a:p>
            <a:r>
              <a:rPr lang="en-US" dirty="0"/>
              <a:t>Front end developers use HTML to lay out a document’s general structure and content, CSS for styling and JavaScript for situations that require advanced interactivity. Additionally, they might use AJAX (a combination of JavaScript and XML) to update specific areas of a website without having to refresh the entire page and Back end developers use Python ,PHP , etc. to develop server-side code which interacts with the MySQL Database to provide dynamicity to the web application.</a:t>
            </a:r>
          </a:p>
          <a:p>
            <a:pPr marL="0" indent="0">
              <a:buNone/>
            </a:pPr>
            <a:endParaRPr lang="en-US" dirty="0"/>
          </a:p>
          <a:p>
            <a:endParaRPr lang="en-US" dirty="0"/>
          </a:p>
        </p:txBody>
      </p:sp>
    </p:spTree>
    <p:extLst>
      <p:ext uri="{BB962C8B-B14F-4D97-AF65-F5344CB8AC3E}">
        <p14:creationId xmlns:p14="http://schemas.microsoft.com/office/powerpoint/2010/main" val="123444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A57B-997A-4A34-B2F5-743C6DF2C44B}"/>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7D8108AC-C890-44D6-8D53-7516B9A46327}"/>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ABE92D29-FFE4-4328-97B0-6DD61044C8F7}"/>
              </a:ext>
            </a:extLst>
          </p:cNvPr>
          <p:cNvSpPr>
            <a:spLocks noGrp="1"/>
          </p:cNvSpPr>
          <p:nvPr>
            <p:ph type="ftr" sz="quarter" idx="11"/>
          </p:nvPr>
        </p:nvSpPr>
        <p:spPr/>
        <p:txBody>
          <a:bodyPr/>
          <a:lstStyle/>
          <a:p>
            <a:endParaRPr lang="en-US" dirty="0"/>
          </a:p>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845C27A2-2538-40BA-9805-D6E37170DCD2}"/>
              </a:ext>
            </a:extLst>
          </p:cNvPr>
          <p:cNvSpPr>
            <a:spLocks noGrp="1"/>
          </p:cNvSpPr>
          <p:nvPr>
            <p:ph type="sldNum" sz="quarter" idx="12"/>
          </p:nvPr>
        </p:nvSpPr>
        <p:spPr/>
        <p:txBody>
          <a:bodyPr/>
          <a:lstStyle/>
          <a:p>
            <a:fld id="{1631108B-5D83-4953-8F3A-2D4544B1B95C}" type="slidenum">
              <a:rPr lang="en-IN" smtClean="0"/>
              <a:pPr/>
              <a:t>12</a:t>
            </a:fld>
            <a:endParaRPr lang="en-IN"/>
          </a:p>
        </p:txBody>
      </p:sp>
      <p:sp>
        <p:nvSpPr>
          <p:cNvPr id="8" name="TextBox 7">
            <a:extLst>
              <a:ext uri="{FF2B5EF4-FFF2-40B4-BE49-F238E27FC236}">
                <a16:creationId xmlns:a16="http://schemas.microsoft.com/office/drawing/2014/main" id="{16FAD527-264B-43D1-16CC-05798A966A2A}"/>
              </a:ext>
            </a:extLst>
          </p:cNvPr>
          <p:cNvSpPr txBox="1"/>
          <p:nvPr/>
        </p:nvSpPr>
        <p:spPr>
          <a:xfrm>
            <a:off x="137724" y="1325561"/>
            <a:ext cx="12054275" cy="4308872"/>
          </a:xfrm>
          <a:prstGeom prst="rect">
            <a:avLst/>
          </a:prstGeom>
          <a:noFill/>
        </p:spPr>
        <p:txBody>
          <a:bodyPr wrap="square" rtlCol="0">
            <a:spAutoFit/>
          </a:bodyPr>
          <a:lstStyle/>
          <a:p>
            <a:r>
              <a:rPr lang="en-US" sz="2000" dirty="0"/>
              <a:t>Online Course Management System is a web application developed to provide digital solution in order to facilitate zero-contact engagement of courses. This is implemented using PHP. </a:t>
            </a:r>
          </a:p>
          <a:p>
            <a:r>
              <a:rPr lang="en-US" dirty="0"/>
              <a:t>Features of the Project: </a:t>
            </a:r>
          </a:p>
          <a:p>
            <a:r>
              <a:rPr lang="en-US" dirty="0"/>
              <a:t>User: </a:t>
            </a:r>
          </a:p>
          <a:p>
            <a:pPr marL="285750" indent="-285750">
              <a:buFont typeface="Arial" panose="020B0604020202020204" pitchFamily="34" charset="0"/>
              <a:buChar char="•"/>
            </a:pPr>
            <a:r>
              <a:rPr lang="en-US" dirty="0"/>
              <a:t>Register for the Courses</a:t>
            </a:r>
          </a:p>
          <a:p>
            <a:pPr marL="285750" indent="-285750">
              <a:buFont typeface="Arial" panose="020B0604020202020204" pitchFamily="34" charset="0"/>
              <a:buChar char="•"/>
            </a:pPr>
            <a:r>
              <a:rPr lang="en-US" dirty="0"/>
              <a:t>Access to study materials</a:t>
            </a:r>
          </a:p>
          <a:p>
            <a:pPr marL="285750" indent="-285750">
              <a:buFont typeface="Arial" panose="020B0604020202020204" pitchFamily="34" charset="0"/>
              <a:buChar char="•"/>
            </a:pPr>
            <a:r>
              <a:rPr lang="en-US" dirty="0"/>
              <a:t>Schedule for the periods</a:t>
            </a:r>
          </a:p>
          <a:p>
            <a:r>
              <a:rPr lang="en-US" b="1" dirty="0"/>
              <a:t>Admin: </a:t>
            </a:r>
          </a:p>
          <a:p>
            <a:pPr marL="285750" indent="-285750">
              <a:buFont typeface="Arial" panose="020B0604020202020204" pitchFamily="34" charset="0"/>
              <a:buChar char="•"/>
            </a:pPr>
            <a:r>
              <a:rPr lang="en-US" dirty="0"/>
              <a:t>Add/Remove Courses </a:t>
            </a:r>
          </a:p>
          <a:p>
            <a:pPr marL="285750" indent="-285750">
              <a:buFont typeface="Arial" panose="020B0604020202020204" pitchFamily="34" charset="0"/>
              <a:buChar char="•"/>
            </a:pPr>
            <a:r>
              <a:rPr lang="en-US" dirty="0"/>
              <a:t>Manage Services </a:t>
            </a:r>
          </a:p>
          <a:p>
            <a:r>
              <a:rPr lang="en-US" b="1" dirty="0"/>
              <a:t>Technologies Used: </a:t>
            </a:r>
          </a:p>
          <a:p>
            <a:pPr marL="285750" indent="-285750">
              <a:buFont typeface="Arial" panose="020B0604020202020204" pitchFamily="34" charset="0"/>
              <a:buChar char="•"/>
            </a:pPr>
            <a:r>
              <a:rPr lang="en-US" dirty="0"/>
              <a:t>PHP for Server-Side Coding </a:t>
            </a:r>
          </a:p>
          <a:p>
            <a:pPr marL="285750" indent="-285750">
              <a:buFont typeface="Arial" panose="020B0604020202020204" pitchFamily="34" charset="0"/>
              <a:buChar char="•"/>
            </a:pPr>
            <a:r>
              <a:rPr lang="en-US" dirty="0"/>
              <a:t>HTML,CSS </a:t>
            </a:r>
          </a:p>
          <a:p>
            <a:pPr marL="285750" indent="-285750">
              <a:buFont typeface="Arial" panose="020B0604020202020204" pitchFamily="34" charset="0"/>
              <a:buChar char="•"/>
            </a:pPr>
            <a:r>
              <a:rPr lang="en-US" dirty="0"/>
              <a:t>MySQL </a:t>
            </a:r>
          </a:p>
          <a:p>
            <a:pPr marL="285750" indent="-285750">
              <a:buFont typeface="Arial" panose="020B0604020202020204" pitchFamily="34" charset="0"/>
              <a:buChar char="•"/>
            </a:pPr>
            <a:r>
              <a:rPr lang="en-US" dirty="0"/>
              <a:t>Bootstrap for Designing the webpage </a:t>
            </a:r>
          </a:p>
        </p:txBody>
      </p:sp>
    </p:spTree>
    <p:extLst>
      <p:ext uri="{BB962C8B-B14F-4D97-AF65-F5344CB8AC3E}">
        <p14:creationId xmlns:p14="http://schemas.microsoft.com/office/powerpoint/2010/main" val="350697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FECB-8C4D-642B-0974-BBD51C8EE40D}"/>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1D839E0A-B918-205E-2E32-68672B7D924C}"/>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A6AE895C-51A8-E65E-EFFE-6D5BB132A367}"/>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B1991A14-9D2B-BB4A-BC10-59AADBD73C1B}"/>
              </a:ext>
            </a:extLst>
          </p:cNvPr>
          <p:cNvSpPr>
            <a:spLocks noGrp="1"/>
          </p:cNvSpPr>
          <p:nvPr>
            <p:ph type="sldNum" sz="quarter" idx="12"/>
          </p:nvPr>
        </p:nvSpPr>
        <p:spPr/>
        <p:txBody>
          <a:bodyPr/>
          <a:lstStyle/>
          <a:p>
            <a:fld id="{1631108B-5D83-4953-8F3A-2D4544B1B95C}" type="slidenum">
              <a:rPr lang="en-IN" smtClean="0"/>
              <a:pPr/>
              <a:t>13</a:t>
            </a:fld>
            <a:endParaRPr lang="en-IN"/>
          </a:p>
        </p:txBody>
      </p:sp>
      <p:pic>
        <p:nvPicPr>
          <p:cNvPr id="11" name="Picture 10">
            <a:extLst>
              <a:ext uri="{FF2B5EF4-FFF2-40B4-BE49-F238E27FC236}">
                <a16:creationId xmlns:a16="http://schemas.microsoft.com/office/drawing/2014/main" id="{53E87852-F161-01CD-8F93-DB183D489094}"/>
              </a:ext>
            </a:extLst>
          </p:cNvPr>
          <p:cNvPicPr>
            <a:picLocks noChangeAspect="1"/>
          </p:cNvPicPr>
          <p:nvPr/>
        </p:nvPicPr>
        <p:blipFill>
          <a:blip r:embed="rId2"/>
          <a:stretch>
            <a:fillRect/>
          </a:stretch>
        </p:blipFill>
        <p:spPr>
          <a:xfrm>
            <a:off x="0" y="1325560"/>
            <a:ext cx="6096000" cy="4869168"/>
          </a:xfrm>
          <a:prstGeom prst="rect">
            <a:avLst/>
          </a:prstGeom>
        </p:spPr>
      </p:pic>
      <p:pic>
        <p:nvPicPr>
          <p:cNvPr id="13" name="Picture 12">
            <a:extLst>
              <a:ext uri="{FF2B5EF4-FFF2-40B4-BE49-F238E27FC236}">
                <a16:creationId xmlns:a16="http://schemas.microsoft.com/office/drawing/2014/main" id="{C8E293D6-2B84-DB3F-86D6-7E60166856BD}"/>
              </a:ext>
            </a:extLst>
          </p:cNvPr>
          <p:cNvPicPr>
            <a:picLocks noChangeAspect="1"/>
          </p:cNvPicPr>
          <p:nvPr/>
        </p:nvPicPr>
        <p:blipFill>
          <a:blip r:embed="rId3"/>
          <a:stretch>
            <a:fillRect/>
          </a:stretch>
        </p:blipFill>
        <p:spPr>
          <a:xfrm>
            <a:off x="6132908" y="1325559"/>
            <a:ext cx="6059092" cy="4869167"/>
          </a:xfrm>
          <a:prstGeom prst="rect">
            <a:avLst/>
          </a:prstGeom>
        </p:spPr>
      </p:pic>
    </p:spTree>
    <p:extLst>
      <p:ext uri="{BB962C8B-B14F-4D97-AF65-F5344CB8AC3E}">
        <p14:creationId xmlns:p14="http://schemas.microsoft.com/office/powerpoint/2010/main" val="1894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4C2D-36B0-CC69-2619-41130A6C2A7E}"/>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99379D25-7A48-293F-FE59-D80AA3C340AF}"/>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8941C6E8-7016-9747-9DE1-070C49CA82C6}"/>
              </a:ext>
            </a:extLst>
          </p:cNvPr>
          <p:cNvSpPr>
            <a:spLocks noGrp="1"/>
          </p:cNvSpPr>
          <p:nvPr>
            <p:ph type="ftr" sz="quarter" idx="11"/>
          </p:nvPr>
        </p:nvSpPr>
        <p:spPr/>
        <p:txBody>
          <a:bodyPr/>
          <a:lstStyle/>
          <a:p>
            <a:endParaRPr lang="en-US" dirty="0"/>
          </a:p>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C82E64B2-8873-6244-CBF4-319AD385CA0D}"/>
              </a:ext>
            </a:extLst>
          </p:cNvPr>
          <p:cNvSpPr>
            <a:spLocks noGrp="1"/>
          </p:cNvSpPr>
          <p:nvPr>
            <p:ph type="sldNum" sz="quarter" idx="12"/>
          </p:nvPr>
        </p:nvSpPr>
        <p:spPr/>
        <p:txBody>
          <a:bodyPr/>
          <a:lstStyle/>
          <a:p>
            <a:fld id="{1631108B-5D83-4953-8F3A-2D4544B1B95C}" type="slidenum">
              <a:rPr lang="en-IN" smtClean="0"/>
              <a:pPr/>
              <a:t>14</a:t>
            </a:fld>
            <a:endParaRPr lang="en-IN"/>
          </a:p>
        </p:txBody>
      </p:sp>
      <p:sp>
        <p:nvSpPr>
          <p:cNvPr id="8" name="Content Placeholder 7">
            <a:extLst>
              <a:ext uri="{FF2B5EF4-FFF2-40B4-BE49-F238E27FC236}">
                <a16:creationId xmlns:a16="http://schemas.microsoft.com/office/drawing/2014/main" id="{A114D88B-6A04-2BE0-111A-E809E81AF6C9}"/>
              </a:ext>
            </a:extLst>
          </p:cNvPr>
          <p:cNvSpPr>
            <a:spLocks noGrp="1"/>
          </p:cNvSpPr>
          <p:nvPr>
            <p:ph idx="1"/>
          </p:nvPr>
        </p:nvSpPr>
        <p:spPr/>
        <p:txBody>
          <a:bodyPr/>
          <a:lstStyle/>
          <a:p>
            <a:pPr marL="0" indent="0">
              <a:buNone/>
            </a:pPr>
            <a:r>
              <a:rPr lang="en-US" dirty="0"/>
              <a:t>In conclusion, Online Course Management System is a functional application. Users can view, enroll, and access their courses. It also allows the admin to manage the courses , semesters and intervals to add service. If the service is complete the admin can remove the courses. We have used MySQL in our project as it is an ideal choice if you have structured data which is high correlated.</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62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581F-7C1D-E1C7-9A22-5F8EAA4951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79E95ED-16E0-E6BD-0DBA-7D699125C937}"/>
              </a:ext>
            </a:extLst>
          </p:cNvPr>
          <p:cNvSpPr>
            <a:spLocks noGrp="1"/>
          </p:cNvSpPr>
          <p:nvPr>
            <p:ph idx="1"/>
          </p:nvPr>
        </p:nvSpPr>
        <p:spPr>
          <a:xfrm>
            <a:off x="144965" y="1074880"/>
            <a:ext cx="11314545" cy="4351338"/>
          </a:xfrm>
        </p:spPr>
        <p:txBody>
          <a:bodyPr>
            <a:normAutofit/>
          </a:bodyPr>
          <a:lstStyle/>
          <a:p>
            <a:endParaRPr lang="en-IN" sz="2400" dirty="0">
              <a:latin typeface="Times New Roman" panose="02020603050405020304" pitchFamily="18" charset="0"/>
              <a:cs typeface="Times New Roman" panose="02020603050405020304" pitchFamily="18" charset="0"/>
            </a:endParaRPr>
          </a:p>
          <a:p>
            <a:r>
              <a:rPr lang="en-US" sz="2400" dirty="0"/>
              <a:t>Once the on-boarding and training phase wraps up, the new staff member should be ready to engage in a rewarding long-lasting career. The full cycle recruiting process can indeed be a grueling experience for all parties involved. But, will the addition of a new, reliable employee for the firm, it is also a much needed and appreciated part of nurturing a successful business. </a:t>
            </a:r>
          </a:p>
          <a:p>
            <a:r>
              <a:rPr lang="en-US" sz="2400" dirty="0"/>
              <a:t>Even for owners of small enterprises, for peace of mind in hiring the best candidate for a job, following the steps of the recruitment life cycle is well worth the time and effort and is a proven method of reducing turnovers within a company, saving both time and money in the long run.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325322E-1118-E4FB-B406-7606AF3DE048}"/>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4BB833C8-01BF-D84D-2226-15F6EF88A916}"/>
              </a:ext>
            </a:extLst>
          </p:cNvPr>
          <p:cNvSpPr>
            <a:spLocks noGrp="1"/>
          </p:cNvSpPr>
          <p:nvPr>
            <p:ph type="ftr" sz="quarter" idx="11"/>
          </p:nvPr>
        </p:nvSpPr>
        <p:spPr/>
        <p:txBody>
          <a:bodyPr/>
          <a:lstStyle/>
          <a:p>
            <a:endParaRPr lang="en-US" dirty="0"/>
          </a:p>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14E3FEEF-5955-95AC-B2BA-CAF64DC40058}"/>
              </a:ext>
            </a:extLst>
          </p:cNvPr>
          <p:cNvSpPr>
            <a:spLocks noGrp="1"/>
          </p:cNvSpPr>
          <p:nvPr>
            <p:ph type="sldNum" sz="quarter" idx="12"/>
          </p:nvPr>
        </p:nvSpPr>
        <p:spPr/>
        <p:txBody>
          <a:bodyPr/>
          <a:lstStyle/>
          <a:p>
            <a:fld id="{1631108B-5D83-4953-8F3A-2D4544B1B95C}" type="slidenum">
              <a:rPr lang="en-IN" smtClean="0"/>
              <a:pPr/>
              <a:t>15</a:t>
            </a:fld>
            <a:endParaRPr lang="en-IN" dirty="0"/>
          </a:p>
        </p:txBody>
      </p:sp>
    </p:spTree>
    <p:extLst>
      <p:ext uri="{BB962C8B-B14F-4D97-AF65-F5344CB8AC3E}">
        <p14:creationId xmlns:p14="http://schemas.microsoft.com/office/powerpoint/2010/main" val="89508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6CE5-37C0-0910-D086-F13D7FDAA0F3}"/>
              </a:ext>
            </a:extLst>
          </p:cNvPr>
          <p:cNvSpPr>
            <a:spLocks noGrp="1"/>
          </p:cNvSpPr>
          <p:nvPr>
            <p:ph type="title"/>
          </p:nvPr>
        </p:nvSpPr>
        <p:spPr/>
        <p:txBody>
          <a:bodyPr/>
          <a:lstStyle/>
          <a:p>
            <a:r>
              <a:rPr lang="en-IN" dirty="0"/>
              <a:t>CERTIFICATE</a:t>
            </a:r>
          </a:p>
        </p:txBody>
      </p:sp>
      <p:sp>
        <p:nvSpPr>
          <p:cNvPr id="4" name="Date Placeholder 3">
            <a:extLst>
              <a:ext uri="{FF2B5EF4-FFF2-40B4-BE49-F238E27FC236}">
                <a16:creationId xmlns:a16="http://schemas.microsoft.com/office/drawing/2014/main" id="{114E2F07-C915-0734-E771-BAE4C26D843C}"/>
              </a:ext>
            </a:extLst>
          </p:cNvPr>
          <p:cNvSpPr>
            <a:spLocks noGrp="1"/>
          </p:cNvSpPr>
          <p:nvPr>
            <p:ph type="dt" sz="half" idx="10"/>
          </p:nvPr>
        </p:nvSpPr>
        <p:spPr/>
        <p:txBody>
          <a:bodyPr/>
          <a:lstStyle/>
          <a:p>
            <a:r>
              <a:rPr lang="en-IN" dirty="0"/>
              <a:t> 28-12-2022</a:t>
            </a:r>
          </a:p>
        </p:txBody>
      </p:sp>
      <p:sp>
        <p:nvSpPr>
          <p:cNvPr id="5" name="Footer Placeholder 4">
            <a:extLst>
              <a:ext uri="{FF2B5EF4-FFF2-40B4-BE49-F238E27FC236}">
                <a16:creationId xmlns:a16="http://schemas.microsoft.com/office/drawing/2014/main" id="{8831977F-7915-192D-ED6F-6C221D66664C}"/>
              </a:ext>
            </a:extLst>
          </p:cNvPr>
          <p:cNvSpPr>
            <a:spLocks noGrp="1"/>
          </p:cNvSpPr>
          <p:nvPr>
            <p:ph type="ftr" sz="quarter" idx="11"/>
          </p:nvPr>
        </p:nvSpPr>
        <p:spPr/>
        <p:txBody>
          <a:bodyPr/>
          <a:lstStyle/>
          <a:p>
            <a:r>
              <a:rPr lang="en-US" dirty="0"/>
              <a:t> Department of Information Science and Engineering</a:t>
            </a:r>
            <a:endParaRPr lang="en-IN" dirty="0"/>
          </a:p>
        </p:txBody>
      </p:sp>
      <p:sp>
        <p:nvSpPr>
          <p:cNvPr id="6" name="Slide Number Placeholder 5">
            <a:extLst>
              <a:ext uri="{FF2B5EF4-FFF2-40B4-BE49-F238E27FC236}">
                <a16:creationId xmlns:a16="http://schemas.microsoft.com/office/drawing/2014/main" id="{FD9DA23E-E77E-9804-E0F6-AE640C9CFAA7}"/>
              </a:ext>
            </a:extLst>
          </p:cNvPr>
          <p:cNvSpPr>
            <a:spLocks noGrp="1"/>
          </p:cNvSpPr>
          <p:nvPr>
            <p:ph type="sldNum" sz="quarter" idx="12"/>
          </p:nvPr>
        </p:nvSpPr>
        <p:spPr/>
        <p:txBody>
          <a:bodyPr/>
          <a:lstStyle/>
          <a:p>
            <a:fld id="{1631108B-5D83-4953-8F3A-2D4544B1B95C}" type="slidenum">
              <a:rPr lang="en-IN" smtClean="0"/>
              <a:pPr/>
              <a:t>16</a:t>
            </a:fld>
            <a:endParaRPr lang="en-IN"/>
          </a:p>
        </p:txBody>
      </p:sp>
      <p:pic>
        <p:nvPicPr>
          <p:cNvPr id="10" name="Content Placeholder 9">
            <a:extLst>
              <a:ext uri="{FF2B5EF4-FFF2-40B4-BE49-F238E27FC236}">
                <a16:creationId xmlns:a16="http://schemas.microsoft.com/office/drawing/2014/main" id="{68CA3587-384A-DEDB-6D5E-BD4A32EC54D5}"/>
              </a:ext>
            </a:extLst>
          </p:cNvPr>
          <p:cNvPicPr>
            <a:picLocks noGrp="1" noChangeAspect="1"/>
          </p:cNvPicPr>
          <p:nvPr>
            <p:ph idx="1"/>
          </p:nvPr>
        </p:nvPicPr>
        <p:blipFill>
          <a:blip r:embed="rId2"/>
          <a:stretch>
            <a:fillRect/>
          </a:stretch>
        </p:blipFill>
        <p:spPr>
          <a:xfrm>
            <a:off x="2875401" y="1574800"/>
            <a:ext cx="6506285" cy="4351338"/>
          </a:xfrm>
        </p:spPr>
      </p:pic>
    </p:spTree>
    <p:extLst>
      <p:ext uri="{BB962C8B-B14F-4D97-AF65-F5344CB8AC3E}">
        <p14:creationId xmlns:p14="http://schemas.microsoft.com/office/powerpoint/2010/main" val="346946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510-D4A9-465E-854E-A35EE987B940}"/>
              </a:ext>
            </a:extLst>
          </p:cNvPr>
          <p:cNvSpPr>
            <a:spLocks noGrp="1"/>
          </p:cNvSpPr>
          <p:nvPr>
            <p:ph type="title"/>
          </p:nvPr>
        </p:nvSpPr>
        <p:spPr/>
        <p:txBody>
          <a:bodyPr/>
          <a:lstStyle/>
          <a:p>
            <a:r>
              <a:rPr lang="en-IN" dirty="0"/>
              <a:t>s</a:t>
            </a:r>
          </a:p>
        </p:txBody>
      </p:sp>
      <p:sp>
        <p:nvSpPr>
          <p:cNvPr id="4" name="Date Placeholder 3">
            <a:extLst>
              <a:ext uri="{FF2B5EF4-FFF2-40B4-BE49-F238E27FC236}">
                <a16:creationId xmlns:a16="http://schemas.microsoft.com/office/drawing/2014/main" id="{B1CF5830-8010-414E-BAD5-F49D5C3AFA03}"/>
              </a:ext>
            </a:extLst>
          </p:cNvPr>
          <p:cNvSpPr>
            <a:spLocks noGrp="1"/>
          </p:cNvSpPr>
          <p:nvPr>
            <p:ph type="dt" sz="half" idx="10"/>
          </p:nvPr>
        </p:nvSpPr>
        <p:spPr/>
        <p:txBody>
          <a:bodyPr/>
          <a:lstStyle/>
          <a:p>
            <a:fld id="{EE0F8987-659C-4DB3-998F-D5EBA4ED3595}" type="datetime1">
              <a:rPr lang="en-IN" smtClean="0"/>
              <a:t>29-12-2022</a:t>
            </a:fld>
            <a:endParaRPr lang="en-IN"/>
          </a:p>
        </p:txBody>
      </p:sp>
      <p:sp>
        <p:nvSpPr>
          <p:cNvPr id="5" name="Footer Placeholder 4">
            <a:extLst>
              <a:ext uri="{FF2B5EF4-FFF2-40B4-BE49-F238E27FC236}">
                <a16:creationId xmlns:a16="http://schemas.microsoft.com/office/drawing/2014/main" id="{4B061543-9A01-48B0-B76E-987BD92BFC4F}"/>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B0F4EF6D-652B-4B98-A6F4-9779FB429E27}"/>
              </a:ext>
            </a:extLst>
          </p:cNvPr>
          <p:cNvSpPr>
            <a:spLocks noGrp="1"/>
          </p:cNvSpPr>
          <p:nvPr>
            <p:ph type="sldNum" sz="quarter" idx="12"/>
          </p:nvPr>
        </p:nvSpPr>
        <p:spPr/>
        <p:txBody>
          <a:bodyPr/>
          <a:lstStyle/>
          <a:p>
            <a:fld id="{1631108B-5D83-4953-8F3A-2D4544B1B95C}" type="slidenum">
              <a:rPr lang="en-IN" smtClean="0"/>
              <a:pPr/>
              <a:t>17</a:t>
            </a:fld>
            <a:endParaRPr lang="en-IN"/>
          </a:p>
        </p:txBody>
      </p:sp>
      <p:sp>
        <p:nvSpPr>
          <p:cNvPr id="7" name="Rectangle 6">
            <a:extLst>
              <a:ext uri="{FF2B5EF4-FFF2-40B4-BE49-F238E27FC236}">
                <a16:creationId xmlns:a16="http://schemas.microsoft.com/office/drawing/2014/main" id="{4534FEE5-3B4F-40B4-A48B-1FEB85BFF71C}"/>
              </a:ext>
            </a:extLst>
          </p:cNvPr>
          <p:cNvSpPr/>
          <p:nvPr/>
        </p:nvSpPr>
        <p:spPr>
          <a:xfrm>
            <a:off x="0" y="-3"/>
            <a:ext cx="12192000" cy="68580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Content Placeholder 11">
            <a:extLst>
              <a:ext uri="{FF2B5EF4-FFF2-40B4-BE49-F238E27FC236}">
                <a16:creationId xmlns:a16="http://schemas.microsoft.com/office/drawing/2014/main" id="{7C42F483-746E-4908-84B7-3071E881524B}"/>
              </a:ext>
            </a:extLst>
          </p:cNvPr>
          <p:cNvPicPr>
            <a:picLocks noGrp="1" noChangeAspect="1"/>
          </p:cNvPicPr>
          <p:nvPr>
            <p:ph idx="1"/>
          </p:nvPr>
        </p:nvPicPr>
        <p:blipFill>
          <a:blip r:embed="rId2" cstate="print">
            <a:duotone>
              <a:prstClr val="black"/>
              <a:schemeClr val="tx2">
                <a:tint val="45000"/>
                <a:satMod val="400000"/>
              </a:schemeClr>
            </a:duotone>
            <a:alphaModFix amt="20000"/>
            <a:extLst>
              <a:ext uri="{28A0092B-C50C-407E-A947-70E740481C1C}">
                <a14:useLocalDpi xmlns:a14="http://schemas.microsoft.com/office/drawing/2010/main" val="0"/>
              </a:ext>
            </a:extLst>
          </a:blip>
          <a:stretch>
            <a:fillRect/>
          </a:stretch>
        </p:blipFill>
        <p:spPr>
          <a:xfrm>
            <a:off x="3952875" y="1574800"/>
            <a:ext cx="4351338" cy="4351338"/>
          </a:xfrm>
        </p:spPr>
      </p:pic>
      <p:sp>
        <p:nvSpPr>
          <p:cNvPr id="8" name="TextBox 7">
            <a:extLst>
              <a:ext uri="{FF2B5EF4-FFF2-40B4-BE49-F238E27FC236}">
                <a16:creationId xmlns:a16="http://schemas.microsoft.com/office/drawing/2014/main" id="{0316B501-A80F-43B5-9494-87970C71F2A9}"/>
              </a:ext>
            </a:extLst>
          </p:cNvPr>
          <p:cNvSpPr txBox="1"/>
          <p:nvPr/>
        </p:nvSpPr>
        <p:spPr>
          <a:xfrm>
            <a:off x="3303948" y="2864016"/>
            <a:ext cx="5649191" cy="1569660"/>
          </a:xfrm>
          <a:prstGeom prst="rect">
            <a:avLst/>
          </a:prstGeom>
          <a:noFill/>
        </p:spPr>
        <p:txBody>
          <a:bodyPr wrap="square" rtlCol="0">
            <a:spAutoFit/>
          </a:bodyPr>
          <a:lstStyle/>
          <a:p>
            <a:pPr algn="ctr"/>
            <a:r>
              <a:rPr lang="en-IN" sz="9600" dirty="0">
                <a:solidFill>
                  <a:schemeClr val="bg1"/>
                </a:solidFill>
              </a:rPr>
              <a:t>Thank you</a:t>
            </a:r>
          </a:p>
        </p:txBody>
      </p:sp>
    </p:spTree>
    <p:extLst>
      <p:ext uri="{BB962C8B-B14F-4D97-AF65-F5344CB8AC3E}">
        <p14:creationId xmlns:p14="http://schemas.microsoft.com/office/powerpoint/2010/main" val="418216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97EF-CB46-47EC-94F8-34CAA3691C9C}"/>
              </a:ext>
            </a:extLst>
          </p:cNvPr>
          <p:cNvSpPr>
            <a:spLocks noGrp="1"/>
          </p:cNvSpPr>
          <p:nvPr>
            <p:ph type="title"/>
          </p:nvPr>
        </p:nvSpPr>
        <p:spPr/>
        <p:txBody>
          <a:bodyPr/>
          <a:lstStyle/>
          <a:p>
            <a:r>
              <a:rPr lang="en-IN" dirty="0"/>
              <a:t>Contents</a:t>
            </a:r>
          </a:p>
        </p:txBody>
      </p:sp>
      <p:sp>
        <p:nvSpPr>
          <p:cNvPr id="4" name="Date Placeholder 3">
            <a:extLst>
              <a:ext uri="{FF2B5EF4-FFF2-40B4-BE49-F238E27FC236}">
                <a16:creationId xmlns:a16="http://schemas.microsoft.com/office/drawing/2014/main" id="{BEED37D9-1C1B-439C-9594-3F78DD1F8DDB}"/>
              </a:ext>
            </a:extLst>
          </p:cNvPr>
          <p:cNvSpPr>
            <a:spLocks noGrp="1"/>
          </p:cNvSpPr>
          <p:nvPr>
            <p:ph type="dt" sz="half" idx="10"/>
          </p:nvPr>
        </p:nvSpPr>
        <p:spPr/>
        <p:txBody>
          <a:bodyPr/>
          <a:lstStyle/>
          <a:p>
            <a:r>
              <a:rPr lang="en-IN" dirty="0"/>
              <a:t>28-12-2022</a:t>
            </a:r>
          </a:p>
        </p:txBody>
      </p:sp>
      <p:sp>
        <p:nvSpPr>
          <p:cNvPr id="6" name="Slide Number Placeholder 5">
            <a:extLst>
              <a:ext uri="{FF2B5EF4-FFF2-40B4-BE49-F238E27FC236}">
                <a16:creationId xmlns:a16="http://schemas.microsoft.com/office/drawing/2014/main" id="{6A863A22-2C26-4305-AA6F-13BF8213FE68}"/>
              </a:ext>
            </a:extLst>
          </p:cNvPr>
          <p:cNvSpPr>
            <a:spLocks noGrp="1"/>
          </p:cNvSpPr>
          <p:nvPr>
            <p:ph type="sldNum" sz="quarter" idx="12"/>
          </p:nvPr>
        </p:nvSpPr>
        <p:spPr/>
        <p:txBody>
          <a:bodyPr/>
          <a:lstStyle/>
          <a:p>
            <a:fld id="{1631108B-5D83-4953-8F3A-2D4544B1B95C}" type="slidenum">
              <a:rPr lang="en-IN" smtClean="0"/>
              <a:pPr/>
              <a:t>2</a:t>
            </a:fld>
            <a:endParaRPr lang="en-IN"/>
          </a:p>
        </p:txBody>
      </p:sp>
      <p:sp>
        <p:nvSpPr>
          <p:cNvPr id="3" name="TextBox 2">
            <a:extLst>
              <a:ext uri="{FF2B5EF4-FFF2-40B4-BE49-F238E27FC236}">
                <a16:creationId xmlns:a16="http://schemas.microsoft.com/office/drawing/2014/main" id="{6FCBDD7F-D27F-9D2E-FA5A-53E54F2E557A}"/>
              </a:ext>
            </a:extLst>
          </p:cNvPr>
          <p:cNvSpPr txBox="1"/>
          <p:nvPr/>
        </p:nvSpPr>
        <p:spPr>
          <a:xfrm>
            <a:off x="438161" y="1464303"/>
            <a:ext cx="5085184" cy="5033879"/>
          </a:xfrm>
          <a:prstGeom prst="rect">
            <a:avLst/>
          </a:prstGeom>
          <a:noFill/>
        </p:spPr>
        <p:txBody>
          <a:bodyPr wrap="square" rtlCol="0">
            <a:spAutoFit/>
          </a:bodyPr>
          <a:lstStyle/>
          <a:p>
            <a:pPr marL="342900" lvl="0" indent="-342900">
              <a:lnSpc>
                <a:spcPct val="150000"/>
              </a:lnSpc>
              <a:buFont typeface="+mj-lt"/>
              <a:buAutoNum type="arabicPeriod"/>
            </a:pPr>
            <a:r>
              <a:rPr lang="en-US" sz="3600" b="1" dirty="0">
                <a:effectLst/>
                <a:latin typeface="Times New Roman" panose="02020603050405020304" pitchFamily="18" charset="0"/>
                <a:ea typeface="Times New Roman" panose="02020603050405020304" pitchFamily="18" charset="0"/>
              </a:rPr>
              <a:t>Introduction</a:t>
            </a:r>
          </a:p>
          <a:p>
            <a:pPr marL="342900" lvl="0" indent="-342900">
              <a:lnSpc>
                <a:spcPct val="150000"/>
              </a:lnSpc>
              <a:buFont typeface="+mj-lt"/>
              <a:buAutoNum type="arabicPeriod"/>
            </a:pPr>
            <a:r>
              <a:rPr lang="en-US" sz="3600" b="1" dirty="0">
                <a:effectLst/>
                <a:latin typeface="Times New Roman" panose="02020603050405020304" pitchFamily="18" charset="0"/>
                <a:ea typeface="Times New Roman" panose="02020603050405020304" pitchFamily="18" charset="0"/>
              </a:rPr>
              <a:t>About Company </a:t>
            </a:r>
          </a:p>
          <a:p>
            <a:pPr marL="342900" lvl="0" indent="-342900">
              <a:lnSpc>
                <a:spcPct val="150000"/>
              </a:lnSpc>
              <a:buFont typeface="+mj-lt"/>
              <a:buAutoNum type="arabicPeriod"/>
            </a:pPr>
            <a:r>
              <a:rPr lang="en-US" sz="3600" b="1" dirty="0">
                <a:effectLst/>
                <a:latin typeface="Times New Roman" panose="02020603050405020304" pitchFamily="18" charset="0"/>
                <a:ea typeface="Times New Roman" panose="02020603050405020304" pitchFamily="18" charset="0"/>
              </a:rPr>
              <a:t>Work Carried Out</a:t>
            </a:r>
          </a:p>
          <a:p>
            <a:pPr marL="342900" lvl="0" indent="-342900">
              <a:lnSpc>
                <a:spcPct val="150000"/>
              </a:lnSpc>
              <a:buFont typeface="+mj-lt"/>
              <a:buAutoNum type="arabicPeriod"/>
            </a:pPr>
            <a:r>
              <a:rPr lang="en-US" sz="3600" b="1" dirty="0">
                <a:effectLst/>
                <a:latin typeface="Times New Roman" panose="02020603050405020304" pitchFamily="18" charset="0"/>
                <a:ea typeface="Times New Roman" panose="02020603050405020304" pitchFamily="18" charset="0"/>
              </a:rPr>
              <a:t>Conclusion 	</a:t>
            </a:r>
            <a:r>
              <a:rPr lang="en-US" sz="1800" dirty="0">
                <a:effectLst/>
                <a:latin typeface="Times New Roman" panose="02020603050405020304" pitchFamily="18" charset="0"/>
                <a:ea typeface="Times New Roman" panose="02020603050405020304" pitchFamily="18" charset="0"/>
              </a:rPr>
              <a:t>																		</a:t>
            </a:r>
            <a:endParaRPr lang="en-IN" sz="2800" dirty="0"/>
          </a:p>
        </p:txBody>
      </p:sp>
    </p:spTree>
    <p:extLst>
      <p:ext uri="{BB962C8B-B14F-4D97-AF65-F5344CB8AC3E}">
        <p14:creationId xmlns:p14="http://schemas.microsoft.com/office/powerpoint/2010/main" val="198817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4C4E-89F4-09A6-A29B-0FC4F5E6B2C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D8CE96-4097-EBF2-E790-E2933E1E16D1}"/>
              </a:ext>
            </a:extLst>
          </p:cNvPr>
          <p:cNvSpPr>
            <a:spLocks noGrp="1"/>
          </p:cNvSpPr>
          <p:nvPr>
            <p:ph idx="1"/>
          </p:nvPr>
        </p:nvSpPr>
        <p:spPr/>
        <p:txBody>
          <a:bodyPr>
            <a:normAutofit lnSpcReduction="10000"/>
          </a:bodyPr>
          <a:lstStyle/>
          <a:p>
            <a:pPr marL="0" indent="0">
              <a:buNone/>
            </a:pPr>
            <a:r>
              <a:rPr lang="en-US" dirty="0"/>
              <a:t>This internship is actually a web development internship. The objective of this internship is to train students on various web development tools and technologies and help them make their own Web development Project .</a:t>
            </a:r>
          </a:p>
          <a:p>
            <a:pPr marL="0" indent="0">
              <a:buNone/>
            </a:pPr>
            <a:r>
              <a:rPr lang="en-US" dirty="0"/>
              <a:t>The Project consists of two parts front-end and back-end development. The front-end is the part of the web that you can see and interact with (e.g. Client-side programming). While front-end code interacts with the user in real time, the back-end interacts with a server to return user ready results. The front-end is a combination of HTML,CSS and JavaScript coding. By using JavaScript, modifications of the design of a web page can be made immediately, however only temporary and visible only by the user. Normally the user would not have rights to modify web content dynamically on the server side. </a:t>
            </a:r>
            <a:endParaRPr lang="en-US" dirty="0">
              <a:latin typeface="Times New Roman" panose="02020603050405020304" pitchFamily="18" charset="0"/>
              <a:cs typeface="Times New Roman" panose="02020603050405020304" pitchFamily="18" charset="0"/>
            </a:endParaRPr>
          </a:p>
          <a:p>
            <a:endParaRPr lang="en-US" dirty="0"/>
          </a:p>
          <a:p>
            <a:endParaRPr lang="en-US" b="0" i="0" dirty="0">
              <a:solidFill>
                <a:srgbClr val="202122"/>
              </a:solidFill>
              <a:effectLst/>
            </a:endParaRPr>
          </a:p>
          <a:p>
            <a:pPr marL="0" indent="0">
              <a:buNone/>
            </a:pPr>
            <a:endParaRPr lang="en-US" b="0" i="0" dirty="0">
              <a:solidFill>
                <a:srgbClr val="202122"/>
              </a:solidFill>
              <a:effectLst/>
            </a:endParaRPr>
          </a:p>
          <a:p>
            <a:endParaRPr lang="en-IN" dirty="0"/>
          </a:p>
        </p:txBody>
      </p:sp>
      <p:sp>
        <p:nvSpPr>
          <p:cNvPr id="4" name="Date Placeholder 3">
            <a:extLst>
              <a:ext uri="{FF2B5EF4-FFF2-40B4-BE49-F238E27FC236}">
                <a16:creationId xmlns:a16="http://schemas.microsoft.com/office/drawing/2014/main" id="{2DE983DE-034B-A315-9D0A-CBFAE3140E2E}"/>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9B8937AD-B622-F91C-4533-4EC9AFA9DF92}"/>
              </a:ext>
            </a:extLst>
          </p:cNvPr>
          <p:cNvSpPr>
            <a:spLocks noGrp="1"/>
          </p:cNvSpPr>
          <p:nvPr>
            <p:ph type="ftr" sz="quarter" idx="11"/>
          </p:nvPr>
        </p:nvSpPr>
        <p:spPr/>
        <p:txBody>
          <a:bodyPr/>
          <a:lstStyle/>
          <a:p>
            <a:endParaRPr lang="en-US" dirty="0"/>
          </a:p>
          <a:p>
            <a:r>
              <a:rPr lang="en-US" dirty="0"/>
              <a:t> Department of Information Science and Engineering</a:t>
            </a:r>
            <a:endParaRPr lang="en-IN" dirty="0"/>
          </a:p>
        </p:txBody>
      </p:sp>
      <p:sp>
        <p:nvSpPr>
          <p:cNvPr id="6" name="Slide Number Placeholder 5">
            <a:extLst>
              <a:ext uri="{FF2B5EF4-FFF2-40B4-BE49-F238E27FC236}">
                <a16:creationId xmlns:a16="http://schemas.microsoft.com/office/drawing/2014/main" id="{335A86E8-8E5A-3F8C-B465-5C96D8F65190}"/>
              </a:ext>
            </a:extLst>
          </p:cNvPr>
          <p:cNvSpPr>
            <a:spLocks noGrp="1"/>
          </p:cNvSpPr>
          <p:nvPr>
            <p:ph type="sldNum" sz="quarter" idx="12"/>
          </p:nvPr>
        </p:nvSpPr>
        <p:spPr/>
        <p:txBody>
          <a:bodyPr/>
          <a:lstStyle/>
          <a:p>
            <a:fld id="{1631108B-5D83-4953-8F3A-2D4544B1B95C}" type="slidenum">
              <a:rPr lang="en-IN" smtClean="0"/>
              <a:pPr/>
              <a:t>3</a:t>
            </a:fld>
            <a:endParaRPr lang="en-IN"/>
          </a:p>
        </p:txBody>
      </p:sp>
    </p:spTree>
    <p:extLst>
      <p:ext uri="{BB962C8B-B14F-4D97-AF65-F5344CB8AC3E}">
        <p14:creationId xmlns:p14="http://schemas.microsoft.com/office/powerpoint/2010/main" val="54870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67AA-5A6B-DAB7-78F5-622FCFF53BCD}"/>
              </a:ext>
            </a:extLst>
          </p:cNvPr>
          <p:cNvSpPr>
            <a:spLocks noGrp="1"/>
          </p:cNvSpPr>
          <p:nvPr>
            <p:ph type="title"/>
          </p:nvPr>
        </p:nvSpPr>
        <p:spPr>
          <a:xfrm>
            <a:off x="265545" y="-75062"/>
            <a:ext cx="10515600" cy="1325563"/>
          </a:xfrm>
        </p:spPr>
        <p:txBody>
          <a:bodyPr/>
          <a:lstStyle/>
          <a:p>
            <a:r>
              <a:rPr lang="en-IN" dirty="0"/>
              <a:t>Introduction</a:t>
            </a:r>
          </a:p>
        </p:txBody>
      </p:sp>
      <p:sp>
        <p:nvSpPr>
          <p:cNvPr id="4" name="Date Placeholder 3">
            <a:extLst>
              <a:ext uri="{FF2B5EF4-FFF2-40B4-BE49-F238E27FC236}">
                <a16:creationId xmlns:a16="http://schemas.microsoft.com/office/drawing/2014/main" id="{F711041B-9FCD-2F72-CC46-02DF0AF9B3A2}"/>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07AC07E9-2C25-E152-737B-1994E228C3C4}"/>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E2CB21EF-0944-6DA4-5991-7178E232F441}"/>
              </a:ext>
            </a:extLst>
          </p:cNvPr>
          <p:cNvSpPr>
            <a:spLocks noGrp="1"/>
          </p:cNvSpPr>
          <p:nvPr>
            <p:ph type="sldNum" sz="quarter" idx="12"/>
          </p:nvPr>
        </p:nvSpPr>
        <p:spPr/>
        <p:txBody>
          <a:bodyPr/>
          <a:lstStyle/>
          <a:p>
            <a:fld id="{1631108B-5D83-4953-8F3A-2D4544B1B95C}" type="slidenum">
              <a:rPr lang="en-IN" smtClean="0"/>
              <a:pPr/>
              <a:t>4</a:t>
            </a:fld>
            <a:endParaRPr lang="en-IN"/>
          </a:p>
        </p:txBody>
      </p:sp>
      <p:sp>
        <p:nvSpPr>
          <p:cNvPr id="8" name="Rectangle 7">
            <a:extLst>
              <a:ext uri="{FF2B5EF4-FFF2-40B4-BE49-F238E27FC236}">
                <a16:creationId xmlns:a16="http://schemas.microsoft.com/office/drawing/2014/main" id="{0B01F157-259A-BAD9-C9C3-7E167CDA5518}"/>
              </a:ext>
            </a:extLst>
          </p:cNvPr>
          <p:cNvSpPr/>
          <p:nvPr/>
        </p:nvSpPr>
        <p:spPr>
          <a:xfrm>
            <a:off x="8465271" y="2554664"/>
            <a:ext cx="1168924"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8">
            <a:extLst>
              <a:ext uri="{FF2B5EF4-FFF2-40B4-BE49-F238E27FC236}">
                <a16:creationId xmlns:a16="http://schemas.microsoft.com/office/drawing/2014/main" id="{95AA02BE-FB2D-A22A-F433-E9BE998A06B9}"/>
              </a:ext>
            </a:extLst>
          </p:cNvPr>
          <p:cNvSpPr>
            <a:spLocks noGrp="1"/>
          </p:cNvSpPr>
          <p:nvPr>
            <p:ph idx="1"/>
          </p:nvPr>
        </p:nvSpPr>
        <p:spPr>
          <a:xfrm>
            <a:off x="471055" y="1575592"/>
            <a:ext cx="11314545" cy="3944262"/>
          </a:xfrm>
        </p:spPr>
        <p:txBody>
          <a:bodyPr>
            <a:normAutofit/>
          </a:bodyPr>
          <a:lstStyle/>
          <a:p>
            <a:pPr marL="0" indent="0">
              <a:buNone/>
            </a:pPr>
            <a:r>
              <a:rPr lang="en-US" dirty="0"/>
              <a:t>Logically, administrators are the ones who deal with back-end modification of databases for example, as they often contain sensitive data which should not be available to see or modify by the general public. Back-end programming languages include PHP, Java, Python, Ruby and others. I focused on both front hand as well as back end development in order to create a standalone application by myself. Difference between front end and back end development is shown in below figure. </a:t>
            </a:r>
            <a:endParaRPr lang="en-IN" dirty="0">
              <a:latin typeface="Times New Roman" panose="02020603050405020304" pitchFamily="18" charset="0"/>
              <a:cs typeface="Times New Roman" panose="02020603050405020304" pitchFamily="18" charset="0"/>
            </a:endParaRP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03787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7" name="Content Placeholder 6"/>
          <p:cNvPicPr>
            <a:picLocks noGrp="1" noChangeAspect="1"/>
          </p:cNvPicPr>
          <p:nvPr>
            <p:ph idx="1"/>
          </p:nvPr>
        </p:nvPicPr>
        <p:blipFill>
          <a:blip r:embed="rId2"/>
          <a:stretch>
            <a:fillRect/>
          </a:stretch>
        </p:blipFill>
        <p:spPr>
          <a:xfrm>
            <a:off x="838200" y="1569720"/>
            <a:ext cx="10317480" cy="4343400"/>
          </a:xfrm>
          <a:prstGeom prst="rect">
            <a:avLst/>
          </a:prstGeom>
        </p:spPr>
      </p:pic>
      <p:sp>
        <p:nvSpPr>
          <p:cNvPr id="4" name="Date Placeholder 3"/>
          <p:cNvSpPr>
            <a:spLocks noGrp="1"/>
          </p:cNvSpPr>
          <p:nvPr>
            <p:ph type="dt" sz="half" idx="10"/>
          </p:nvPr>
        </p:nvSpPr>
        <p:spPr/>
        <p:txBody>
          <a:bodyPr/>
          <a:lstStyle/>
          <a:p>
            <a:r>
              <a:rPr lang="en-IN" dirty="0"/>
              <a:t>28-12-2022</a:t>
            </a:r>
          </a:p>
        </p:txBody>
      </p:sp>
      <p:sp>
        <p:nvSpPr>
          <p:cNvPr id="5" name="Footer Placeholder 4"/>
          <p:cNvSpPr>
            <a:spLocks noGrp="1"/>
          </p:cNvSpPr>
          <p:nvPr>
            <p:ph type="ftr" sz="quarter" idx="11"/>
          </p:nvPr>
        </p:nvSpPr>
        <p:spPr/>
        <p:txBody>
          <a:bodyPr/>
          <a:lstStyle/>
          <a:p>
            <a:r>
              <a:rPr lang="en-US" dirty="0"/>
              <a:t> Department of Information Science and Engineering</a:t>
            </a:r>
            <a:endParaRPr lang="en-IN" dirty="0"/>
          </a:p>
        </p:txBody>
      </p:sp>
      <p:sp>
        <p:nvSpPr>
          <p:cNvPr id="6" name="Slide Number Placeholder 5"/>
          <p:cNvSpPr>
            <a:spLocks noGrp="1"/>
          </p:cNvSpPr>
          <p:nvPr>
            <p:ph type="sldNum" sz="quarter" idx="12"/>
          </p:nvPr>
        </p:nvSpPr>
        <p:spPr/>
        <p:txBody>
          <a:bodyPr/>
          <a:lstStyle/>
          <a:p>
            <a:fld id="{1631108B-5D83-4953-8F3A-2D4544B1B95C}" type="slidenum">
              <a:rPr lang="en-IN" smtClean="0"/>
              <a:pPr/>
              <a:t>5</a:t>
            </a:fld>
            <a:endParaRPr lang="en-IN"/>
          </a:p>
        </p:txBody>
      </p:sp>
    </p:spTree>
    <p:extLst>
      <p:ext uri="{BB962C8B-B14F-4D97-AF65-F5344CB8AC3E}">
        <p14:creationId xmlns:p14="http://schemas.microsoft.com/office/powerpoint/2010/main" val="11008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219B-B953-8F33-A262-4BF7AD141127}"/>
              </a:ext>
            </a:extLst>
          </p:cNvPr>
          <p:cNvSpPr>
            <a:spLocks noGrp="1"/>
          </p:cNvSpPr>
          <p:nvPr>
            <p:ph type="title"/>
          </p:nvPr>
        </p:nvSpPr>
        <p:spPr/>
        <p:txBody>
          <a:bodyPr/>
          <a:lstStyle/>
          <a:p>
            <a:r>
              <a:rPr lang="en-IN" dirty="0"/>
              <a:t>About Company</a:t>
            </a:r>
          </a:p>
        </p:txBody>
      </p:sp>
      <p:sp>
        <p:nvSpPr>
          <p:cNvPr id="3" name="Content Placeholder 2">
            <a:extLst>
              <a:ext uri="{FF2B5EF4-FFF2-40B4-BE49-F238E27FC236}">
                <a16:creationId xmlns:a16="http://schemas.microsoft.com/office/drawing/2014/main" id="{BDD73E1F-1992-F93C-28C0-DA6D05D32B40}"/>
              </a:ext>
            </a:extLst>
          </p:cNvPr>
          <p:cNvSpPr>
            <a:spLocks noGrp="1"/>
          </p:cNvSpPr>
          <p:nvPr>
            <p:ph idx="1"/>
          </p:nvPr>
        </p:nvSpPr>
        <p:spPr>
          <a:xfrm>
            <a:off x="438727" y="1575591"/>
            <a:ext cx="11314545" cy="4351338"/>
          </a:xfrm>
        </p:spPr>
        <p:txBody>
          <a:bodyPr>
            <a:normAutofit/>
          </a:bodyPr>
          <a:lstStyle/>
          <a:p>
            <a:pPr marL="0" indent="0">
              <a:buNone/>
            </a:pPr>
            <a:r>
              <a:rPr lang="en-US" b="1" dirty="0"/>
              <a:t>Yayati Consulting LLC</a:t>
            </a:r>
            <a:r>
              <a:rPr lang="en-US" dirty="0"/>
              <a:t> is a website development and digital marketing partner for small and medium businesses. We craft a unique experience for your customers that outsells and outshines your competition online. </a:t>
            </a:r>
          </a:p>
          <a:p>
            <a:pPr marL="0" indent="0">
              <a:buNone/>
            </a:pPr>
            <a:r>
              <a:rPr lang="en-US" dirty="0"/>
              <a:t>The curve of adoption of technology isn’t that exponential as the curve of development of technology. We are doing our bit in helping small and medium businesses adopt the latest and more optimized solutions. </a:t>
            </a:r>
          </a:p>
        </p:txBody>
      </p:sp>
      <p:sp>
        <p:nvSpPr>
          <p:cNvPr id="4" name="Date Placeholder 3">
            <a:extLst>
              <a:ext uri="{FF2B5EF4-FFF2-40B4-BE49-F238E27FC236}">
                <a16:creationId xmlns:a16="http://schemas.microsoft.com/office/drawing/2014/main" id="{513EC3EE-6560-A100-556E-7B32745B9902}"/>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DE4DBF10-DA77-B5D6-D6E5-3438F399B061}"/>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ACC7E73D-447E-4CD5-2D5A-5E5A8122603A}"/>
              </a:ext>
            </a:extLst>
          </p:cNvPr>
          <p:cNvSpPr>
            <a:spLocks noGrp="1"/>
          </p:cNvSpPr>
          <p:nvPr>
            <p:ph type="sldNum" sz="quarter" idx="12"/>
          </p:nvPr>
        </p:nvSpPr>
        <p:spPr/>
        <p:txBody>
          <a:bodyPr/>
          <a:lstStyle/>
          <a:p>
            <a:fld id="{1631108B-5D83-4953-8F3A-2D4544B1B95C}" type="slidenum">
              <a:rPr lang="en-IN" smtClean="0"/>
              <a:pPr/>
              <a:t>6</a:t>
            </a:fld>
            <a:endParaRPr lang="en-IN"/>
          </a:p>
        </p:txBody>
      </p:sp>
    </p:spTree>
    <p:extLst>
      <p:ext uri="{BB962C8B-B14F-4D97-AF65-F5344CB8AC3E}">
        <p14:creationId xmlns:p14="http://schemas.microsoft.com/office/powerpoint/2010/main" val="323006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1DEB-A474-6259-913E-0A795BD55CE8}"/>
              </a:ext>
            </a:extLst>
          </p:cNvPr>
          <p:cNvSpPr>
            <a:spLocks noGrp="1"/>
          </p:cNvSpPr>
          <p:nvPr>
            <p:ph type="title"/>
          </p:nvPr>
        </p:nvSpPr>
        <p:spPr>
          <a:xfrm>
            <a:off x="265545" y="22316"/>
            <a:ext cx="10515600" cy="1325563"/>
          </a:xfrm>
        </p:spPr>
        <p:txBody>
          <a:bodyPr/>
          <a:lstStyle/>
          <a:p>
            <a:r>
              <a:rPr lang="en-IN" dirty="0"/>
              <a:t>About Company</a:t>
            </a:r>
          </a:p>
        </p:txBody>
      </p:sp>
      <p:sp>
        <p:nvSpPr>
          <p:cNvPr id="4" name="Date Placeholder 3">
            <a:extLst>
              <a:ext uri="{FF2B5EF4-FFF2-40B4-BE49-F238E27FC236}">
                <a16:creationId xmlns:a16="http://schemas.microsoft.com/office/drawing/2014/main" id="{EE0D05AF-418D-0139-5AC7-A6B368A4BA67}"/>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942DE790-F9AB-6A8E-1436-457AB56B6D5A}"/>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1EA0AC48-3293-3BA0-F368-8ABA76BFB04C}"/>
              </a:ext>
            </a:extLst>
          </p:cNvPr>
          <p:cNvSpPr>
            <a:spLocks noGrp="1"/>
          </p:cNvSpPr>
          <p:nvPr>
            <p:ph type="sldNum" sz="quarter" idx="12"/>
          </p:nvPr>
        </p:nvSpPr>
        <p:spPr/>
        <p:txBody>
          <a:bodyPr/>
          <a:lstStyle/>
          <a:p>
            <a:fld id="{1631108B-5D83-4953-8F3A-2D4544B1B95C}" type="slidenum">
              <a:rPr lang="en-IN" smtClean="0"/>
              <a:pPr/>
              <a:t>7</a:t>
            </a:fld>
            <a:endParaRPr lang="en-IN"/>
          </a:p>
        </p:txBody>
      </p:sp>
      <p:sp>
        <p:nvSpPr>
          <p:cNvPr id="8" name="Content Placeholder 7">
            <a:extLst>
              <a:ext uri="{FF2B5EF4-FFF2-40B4-BE49-F238E27FC236}">
                <a16:creationId xmlns:a16="http://schemas.microsoft.com/office/drawing/2014/main" id="{7577F0BA-D3F1-5785-D2C3-4FF8B5739DD2}"/>
              </a:ext>
            </a:extLst>
          </p:cNvPr>
          <p:cNvSpPr>
            <a:spLocks noGrp="1"/>
          </p:cNvSpPr>
          <p:nvPr>
            <p:ph idx="1"/>
          </p:nvPr>
        </p:nvSpPr>
        <p:spPr/>
        <p:txBody>
          <a:bodyPr>
            <a:normAutofit/>
          </a:bodyPr>
          <a:lstStyle/>
          <a:p>
            <a:pPr marL="0" indent="0">
              <a:buNone/>
            </a:pPr>
            <a:r>
              <a:rPr lang="en-US" dirty="0"/>
              <a:t>They provide sterling services that far exceed global standards at a competitive range: </a:t>
            </a:r>
          </a:p>
          <a:p>
            <a:r>
              <a:rPr lang="en-US" dirty="0"/>
              <a:t>Web Development </a:t>
            </a:r>
          </a:p>
          <a:p>
            <a:r>
              <a:rPr lang="en-US" dirty="0"/>
              <a:t> Custom Software </a:t>
            </a:r>
          </a:p>
          <a:p>
            <a:pPr marL="0" indent="0">
              <a:buNone/>
            </a:pPr>
            <a:endParaRPr lang="en-US" sz="2400"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82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DFFF-328F-2E11-E049-48BE1DDAAB90}"/>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B337EC72-E590-FF47-AAFD-629455B41975}"/>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497F8ED4-E4AC-16E1-3B36-4E81AA2EB548}"/>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2ACFBC46-CB5D-43AB-93ED-50A4BD634DFA}"/>
              </a:ext>
            </a:extLst>
          </p:cNvPr>
          <p:cNvSpPr>
            <a:spLocks noGrp="1"/>
          </p:cNvSpPr>
          <p:nvPr>
            <p:ph type="sldNum" sz="quarter" idx="12"/>
          </p:nvPr>
        </p:nvSpPr>
        <p:spPr/>
        <p:txBody>
          <a:bodyPr/>
          <a:lstStyle/>
          <a:p>
            <a:fld id="{1631108B-5D83-4953-8F3A-2D4544B1B95C}" type="slidenum">
              <a:rPr lang="en-IN" smtClean="0"/>
              <a:pPr/>
              <a:t>8</a:t>
            </a:fld>
            <a:endParaRPr lang="en-IN"/>
          </a:p>
        </p:txBody>
      </p:sp>
      <p:sp>
        <p:nvSpPr>
          <p:cNvPr id="8" name="Content Placeholder 7">
            <a:extLst>
              <a:ext uri="{FF2B5EF4-FFF2-40B4-BE49-F238E27FC236}">
                <a16:creationId xmlns:a16="http://schemas.microsoft.com/office/drawing/2014/main" id="{3A0B207E-4E47-30AB-5E9B-DD71134EB153}"/>
              </a:ext>
            </a:extLst>
          </p:cNvPr>
          <p:cNvSpPr>
            <a:spLocks noGrp="1"/>
          </p:cNvSpPr>
          <p:nvPr>
            <p:ph idx="1"/>
          </p:nvPr>
        </p:nvSpPr>
        <p:spPr/>
        <p:txBody>
          <a:bodyPr/>
          <a:lstStyle/>
          <a:p>
            <a:r>
              <a:rPr lang="en-IN" dirty="0"/>
              <a:t>During the time span ,was part of the Full Stack Development team</a:t>
            </a:r>
          </a:p>
          <a:p>
            <a:r>
              <a:rPr lang="en-IN" dirty="0"/>
              <a:t>In the initial days worked on the front end development and backend of the company’s  sample website.</a:t>
            </a:r>
          </a:p>
          <a:p>
            <a:r>
              <a:rPr lang="en-IN" dirty="0"/>
              <a:t>Currently part of the team which develops the clients project.</a:t>
            </a:r>
          </a:p>
          <a:p>
            <a:endParaRPr lang="en-IN" dirty="0"/>
          </a:p>
        </p:txBody>
      </p:sp>
    </p:spTree>
    <p:extLst>
      <p:ext uri="{BB962C8B-B14F-4D97-AF65-F5344CB8AC3E}">
        <p14:creationId xmlns:p14="http://schemas.microsoft.com/office/powerpoint/2010/main" val="85030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CC3D-3A85-B1B5-A39D-F63AAF5074AE}"/>
              </a:ext>
            </a:extLst>
          </p:cNvPr>
          <p:cNvSpPr>
            <a:spLocks noGrp="1"/>
          </p:cNvSpPr>
          <p:nvPr>
            <p:ph type="title"/>
          </p:nvPr>
        </p:nvSpPr>
        <p:spPr/>
        <p:txBody>
          <a:bodyPr/>
          <a:lstStyle/>
          <a:p>
            <a:r>
              <a:rPr lang="en-IN" dirty="0"/>
              <a:t>Work carried out</a:t>
            </a:r>
          </a:p>
        </p:txBody>
      </p:sp>
      <p:sp>
        <p:nvSpPr>
          <p:cNvPr id="4" name="Date Placeholder 3">
            <a:extLst>
              <a:ext uri="{FF2B5EF4-FFF2-40B4-BE49-F238E27FC236}">
                <a16:creationId xmlns:a16="http://schemas.microsoft.com/office/drawing/2014/main" id="{2A56AEC7-D869-98B4-AA23-D82636ACEA6E}"/>
              </a:ext>
            </a:extLst>
          </p:cNvPr>
          <p:cNvSpPr>
            <a:spLocks noGrp="1"/>
          </p:cNvSpPr>
          <p:nvPr>
            <p:ph type="dt" sz="half" idx="10"/>
          </p:nvPr>
        </p:nvSpPr>
        <p:spPr/>
        <p:txBody>
          <a:bodyPr/>
          <a:lstStyle/>
          <a:p>
            <a:r>
              <a:rPr lang="en-IN" dirty="0"/>
              <a:t>28-12-2022</a:t>
            </a:r>
          </a:p>
        </p:txBody>
      </p:sp>
      <p:sp>
        <p:nvSpPr>
          <p:cNvPr id="5" name="Footer Placeholder 4">
            <a:extLst>
              <a:ext uri="{FF2B5EF4-FFF2-40B4-BE49-F238E27FC236}">
                <a16:creationId xmlns:a16="http://schemas.microsoft.com/office/drawing/2014/main" id="{6CA660B6-8204-CA6F-55D3-5DD4066AD7A9}"/>
              </a:ext>
            </a:extLst>
          </p:cNvPr>
          <p:cNvSpPr>
            <a:spLocks noGrp="1"/>
          </p:cNvSpPr>
          <p:nvPr>
            <p:ph type="ftr" sz="quarter" idx="11"/>
          </p:nvPr>
        </p:nvSpPr>
        <p:spPr/>
        <p:txBody>
          <a:bodyPr/>
          <a:lstStyle/>
          <a:p>
            <a:r>
              <a:rPr lang="en-US" dirty="0"/>
              <a:t>Department of Information Science and Engineering</a:t>
            </a:r>
            <a:endParaRPr lang="en-IN" dirty="0"/>
          </a:p>
        </p:txBody>
      </p:sp>
      <p:sp>
        <p:nvSpPr>
          <p:cNvPr id="6" name="Slide Number Placeholder 5">
            <a:extLst>
              <a:ext uri="{FF2B5EF4-FFF2-40B4-BE49-F238E27FC236}">
                <a16:creationId xmlns:a16="http://schemas.microsoft.com/office/drawing/2014/main" id="{65A0A7FA-5CE5-88DC-869B-47866F7DF7EA}"/>
              </a:ext>
            </a:extLst>
          </p:cNvPr>
          <p:cNvSpPr>
            <a:spLocks noGrp="1"/>
          </p:cNvSpPr>
          <p:nvPr>
            <p:ph type="sldNum" sz="quarter" idx="12"/>
          </p:nvPr>
        </p:nvSpPr>
        <p:spPr/>
        <p:txBody>
          <a:bodyPr/>
          <a:lstStyle/>
          <a:p>
            <a:fld id="{1631108B-5D83-4953-8F3A-2D4544B1B95C}" type="slidenum">
              <a:rPr lang="en-IN" smtClean="0"/>
              <a:pPr/>
              <a:t>9</a:t>
            </a:fld>
            <a:endParaRPr lang="en-IN"/>
          </a:p>
        </p:txBody>
      </p:sp>
      <p:sp>
        <p:nvSpPr>
          <p:cNvPr id="8" name="Content Placeholder 7">
            <a:extLst>
              <a:ext uri="{FF2B5EF4-FFF2-40B4-BE49-F238E27FC236}">
                <a16:creationId xmlns:a16="http://schemas.microsoft.com/office/drawing/2014/main" id="{5321E756-5A01-C829-3C6E-10E31B2C37E3}"/>
              </a:ext>
            </a:extLst>
          </p:cNvPr>
          <p:cNvSpPr>
            <a:spLocks noGrp="1"/>
          </p:cNvSpPr>
          <p:nvPr>
            <p:ph idx="1"/>
          </p:nvPr>
        </p:nvSpPr>
        <p:spPr/>
        <p:txBody>
          <a:bodyPr>
            <a:normAutofit lnSpcReduction="10000"/>
          </a:bodyPr>
          <a:lstStyle/>
          <a:p>
            <a:pPr marL="0" indent="0">
              <a:buNone/>
            </a:pPr>
            <a:r>
              <a:rPr lang="en-US" dirty="0"/>
              <a:t>Many actions a developer performs daily require skills like JavaScript or HTML coding, with a great deal of overlap in their day-to-day responsibilities. In this tutorial, we will explain the various tools and technologies these professionals use in their everyday work, as well as the skills needed to be successful in the field. </a:t>
            </a:r>
          </a:p>
          <a:p>
            <a:pPr marL="0" indent="0">
              <a:buNone/>
            </a:pPr>
            <a:r>
              <a:rPr lang="en-US" dirty="0"/>
              <a:t>A full stack developer has one general responsibility: to ensure that website visitors can easily interact with the page and also ensure proactive functioning of the server side code and database operations. They do this through the combination of design, technology and programming to code a website’s appearance, as well as taking care of debugging. Whenever you visit a website, anything that you see, click on or otherwise use is the work of a full stack developer. </a:t>
            </a:r>
            <a:endParaRPr lang="en-IN" dirty="0"/>
          </a:p>
        </p:txBody>
      </p:sp>
    </p:spTree>
    <p:extLst>
      <p:ext uri="{BB962C8B-B14F-4D97-AF65-F5344CB8AC3E}">
        <p14:creationId xmlns:p14="http://schemas.microsoft.com/office/powerpoint/2010/main" val="567542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4346</TotalTime>
  <Words>1189</Words>
  <Application>Microsoft Office PowerPoint</Application>
  <PresentationFormat>Widescreen</PresentationFormat>
  <Paragraphs>130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Department of Information Science and Engineering</vt:lpstr>
      <vt:lpstr>Contents</vt:lpstr>
      <vt:lpstr>Introduction</vt:lpstr>
      <vt:lpstr>Introduction</vt:lpstr>
      <vt:lpstr>Introduction</vt:lpstr>
      <vt:lpstr>About Company</vt:lpstr>
      <vt:lpstr>About Company</vt:lpstr>
      <vt:lpstr>Work carried out</vt:lpstr>
      <vt:lpstr>Work carried out</vt:lpstr>
      <vt:lpstr>Work Carried out</vt:lpstr>
      <vt:lpstr>Work Carried out</vt:lpstr>
      <vt:lpstr>Work Carried out</vt:lpstr>
      <vt:lpstr>Work Carried out</vt:lpstr>
      <vt:lpstr>Work Carried out</vt:lpstr>
      <vt:lpstr>CONCLUSION</vt:lpstr>
      <vt:lpstr>CERTIFICATE</vt:lpstr>
      <vt:lpst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Manoj MV</dc:creator>
  <cp:lastModifiedBy>Vishwas Nivarthi</cp:lastModifiedBy>
  <cp:revision>78</cp:revision>
  <dcterms:created xsi:type="dcterms:W3CDTF">2019-12-28T01:03:28Z</dcterms:created>
  <dcterms:modified xsi:type="dcterms:W3CDTF">2022-12-29T15:57:50Z</dcterms:modified>
</cp:coreProperties>
</file>