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4631-A2C5-2743-8F65-539E3682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8F6DC-33DF-884C-8AFF-DE933FCD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96734-D822-F84B-9CF0-04D61DBE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AFA4D5-BC89-F344-96C7-8547541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654A2-3A7C-454E-A898-3FFC215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3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3EBB9-E441-6345-9519-02DB9C74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1E79FD-4F79-EC49-AEE7-129A3680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6AAE5-3815-F44C-9B7E-C58BDD5A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AD772-E189-0140-AC70-D6807B7A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0853-5781-1E46-8522-79335099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1230CC-E984-D943-B061-55C675B8E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DE4D8-9CCB-C74D-A7AC-32A04114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88404-D124-D446-BE6F-FBF3D4C4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49DE8-2824-704C-B437-90E8E7B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30E7A-2981-EF42-997A-A78793ED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68E1-530D-B644-BD30-B38A5C78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BA580-D6E4-144B-BCC5-B2306783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FA482-0733-D64F-B870-78410540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B053A-394A-C14C-BE7F-0EABB4DF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BD39E-1EFA-A244-A1F7-5D9400B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E7F4C-A1BB-4549-9757-EB51129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B6906-AE68-C743-96A9-95AC0F19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87E25-070A-0841-8E29-3B034ED9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3E96D-2262-D543-AB46-23DBE3B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A056B-733F-6442-8807-80A2A499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0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8AB50-B378-DC4A-95D6-ED15F8F0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77C55-D99B-8645-8DE9-CBA8EDBF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B3FBB-1D94-3649-A402-FDAA35EB4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DDC30-4F1B-EB47-BA02-6BC75FA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B2382-E6F5-8744-B997-795FB5E2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F6FF1F-1A03-4A42-ADFF-23ED6A44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2688C-A30B-C84B-91C0-42027756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3EF634-1E1B-EC48-8D3A-728DE4F2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F3066-5133-334B-B70D-647F89690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DD498C-E134-7B4A-9086-85A9D209A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0AFB84-A5DD-B648-B4E9-09AC1F066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5E7FE1-F868-2B4F-9F14-BE782AF9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A5F003-E0A4-0F4C-9E15-7664908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61CBDE-5224-C64A-A839-35E2F4F9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62E0C-24C1-9C45-9ED8-3DF898F0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3B376-7D44-FC42-AE72-60BD78A9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BA68CF-5790-B247-8F98-D40B06FC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01E05B-DCAF-9345-8461-60842C9B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600445-A87A-204B-A42B-1541FF17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B1A9E8-6515-C04D-832A-C7D2E3BF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B5948-B097-7149-A3DC-311C2BB6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8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460D-1319-F949-A1C8-AB048DD3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CB89F-2836-C74E-956C-1372473B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3E6A5A-525B-F64B-BF08-605389BF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166876-F41B-DF4C-8B19-A5665717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08C3B-7743-634D-BCE7-02B4CBAC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D989E-0768-1B4A-9713-180E6E74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5263C-511C-B344-8E6F-20ECAF12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A5B505-9397-CD4A-BE9A-5C91B4EBC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ED362-F319-044C-9ACA-8F61D87C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382AE-5237-7D4D-BEBD-3528904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CD36C-5709-6445-A4D8-EB7CD5A6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DDBCB-5F36-CA48-93AC-CDF6583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9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06A2EB-8F69-EE43-BC1B-7996AA8F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0676-FFA0-3847-B985-A6F73CA3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81A4C-C251-C645-A16A-AA34B8A0D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46D2-11E8-0542-A664-F5C1AB4F1815}" type="datetimeFigureOut">
              <a:rPr lang="de-DE" smtClean="0"/>
              <a:t>27.02.20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934EC-6DA6-8B45-B291-40CEBCA6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406038-C28E-5C41-AC28-F41F49964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F874-C6F0-5B43-B445-90AA9A8090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Computer, Laptop, Monitor enthält.&#10;&#10;Automatisch generierte Beschreibung">
            <a:extLst>
              <a:ext uri="{FF2B5EF4-FFF2-40B4-BE49-F238E27FC236}">
                <a16:creationId xmlns:a16="http://schemas.microsoft.com/office/drawing/2014/main" id="{738F65BC-751D-F342-AE15-56B116C2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" y="134655"/>
            <a:ext cx="9863309" cy="6588690"/>
          </a:xfrm>
          <a:prstGeom prst="rect">
            <a:avLst/>
          </a:prstGeom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E4D3359-2158-4749-89FD-2A3D49097112}"/>
              </a:ext>
            </a:extLst>
          </p:cNvPr>
          <p:cNvSpPr/>
          <p:nvPr/>
        </p:nvSpPr>
        <p:spPr>
          <a:xfrm>
            <a:off x="-1365337" y="4489487"/>
            <a:ext cx="14805764" cy="19794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BDE72F2-BE80-4D43-AB4C-10FCFD5B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69" y="4855526"/>
            <a:ext cx="1363015" cy="1300586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185C54D-78E2-9E43-877C-27942D4AE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865" y="4810863"/>
            <a:ext cx="2726030" cy="1345249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18F0FDF0-8BC6-2242-9CCE-BFD62EC70E32}"/>
              </a:ext>
            </a:extLst>
          </p:cNvPr>
          <p:cNvSpPr/>
          <p:nvPr/>
        </p:nvSpPr>
        <p:spPr>
          <a:xfrm>
            <a:off x="6591297" y="5286613"/>
            <a:ext cx="1180170" cy="43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7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 Göstenmeier</dc:creator>
  <cp:lastModifiedBy>Ralph Göstenmeier</cp:lastModifiedBy>
  <cp:revision>5</cp:revision>
  <dcterms:created xsi:type="dcterms:W3CDTF">2020-02-27T11:06:41Z</dcterms:created>
  <dcterms:modified xsi:type="dcterms:W3CDTF">2020-02-28T06:57:56Z</dcterms:modified>
</cp:coreProperties>
</file>