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8BC15-EC0D-45A1-BF38-FE32437E3CE2}" v="200" dt="2024-11-23T14:50:50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ish deshmukh" userId="fba0a084ec6e5e42" providerId="LiveId" clId="{C5C8BC15-EC0D-45A1-BF38-FE32437E3CE2}"/>
    <pc:docChg chg="undo custSel addSld modSld">
      <pc:chgData name="Ashish deshmukh" userId="fba0a084ec6e5e42" providerId="LiveId" clId="{C5C8BC15-EC0D-45A1-BF38-FE32437E3CE2}" dt="2024-11-23T14:50:50.481" v="1100" actId="20577"/>
      <pc:docMkLst>
        <pc:docMk/>
      </pc:docMkLst>
      <pc:sldChg chg="addSp delSp modSp mod delAnim">
        <pc:chgData name="Ashish deshmukh" userId="fba0a084ec6e5e42" providerId="LiveId" clId="{C5C8BC15-EC0D-45A1-BF38-FE32437E3CE2}" dt="2024-11-23T10:34:53.768" v="1087" actId="478"/>
        <pc:sldMkLst>
          <pc:docMk/>
          <pc:sldMk cId="3952729778" sldId="256"/>
        </pc:sldMkLst>
        <pc:picChg chg="add del mod">
          <ac:chgData name="Ashish deshmukh" userId="fba0a084ec6e5e42" providerId="LiveId" clId="{C5C8BC15-EC0D-45A1-BF38-FE32437E3CE2}" dt="2024-11-23T10:34:53.768" v="1087" actId="478"/>
          <ac:picMkLst>
            <pc:docMk/>
            <pc:sldMk cId="3952729778" sldId="256"/>
            <ac:picMk id="2" creationId="{1D35EE79-DEF0-021C-2F0B-9F462786BA31}"/>
          </ac:picMkLst>
        </pc:picChg>
      </pc:sldChg>
      <pc:sldChg chg="addSp delSp modSp mod delAnim">
        <pc:chgData name="Ashish deshmukh" userId="fba0a084ec6e5e42" providerId="LiveId" clId="{C5C8BC15-EC0D-45A1-BF38-FE32437E3CE2}" dt="2024-11-23T10:34:57.915" v="1088" actId="478"/>
        <pc:sldMkLst>
          <pc:docMk/>
          <pc:sldMk cId="1087967859" sldId="257"/>
        </pc:sldMkLst>
        <pc:spChg chg="del">
          <ac:chgData name="Ashish deshmukh" userId="fba0a084ec6e5e42" providerId="LiveId" clId="{C5C8BC15-EC0D-45A1-BF38-FE32437E3CE2}" dt="2024-11-23T08:59:03.002" v="1" actId="478"/>
          <ac:spMkLst>
            <pc:docMk/>
            <pc:sldMk cId="1087967859" sldId="257"/>
            <ac:spMk id="2" creationId="{BB0B73EA-61DD-2674-91FA-9DCDFD3803BE}"/>
          </ac:spMkLst>
        </pc:spChg>
        <pc:spChg chg="del">
          <ac:chgData name="Ashish deshmukh" userId="fba0a084ec6e5e42" providerId="LiveId" clId="{C5C8BC15-EC0D-45A1-BF38-FE32437E3CE2}" dt="2024-11-23T08:59:00.621" v="0" actId="478"/>
          <ac:spMkLst>
            <pc:docMk/>
            <pc:sldMk cId="1087967859" sldId="257"/>
            <ac:spMk id="3" creationId="{4B8C8340-5739-6F4B-41A7-B378F74F0BC9}"/>
          </ac:spMkLst>
        </pc:spChg>
        <pc:spChg chg="add del mod">
          <ac:chgData name="Ashish deshmukh" userId="fba0a084ec6e5e42" providerId="LiveId" clId="{C5C8BC15-EC0D-45A1-BF38-FE32437E3CE2}" dt="2024-11-23T09:12:27.868" v="79" actId="478"/>
          <ac:spMkLst>
            <pc:docMk/>
            <pc:sldMk cId="1087967859" sldId="257"/>
            <ac:spMk id="11" creationId="{9A48B3BB-D7FE-A462-27D5-6189218AC0AC}"/>
          </ac:spMkLst>
        </pc:spChg>
        <pc:spChg chg="add mod">
          <ac:chgData name="Ashish deshmukh" userId="fba0a084ec6e5e42" providerId="LiveId" clId="{C5C8BC15-EC0D-45A1-BF38-FE32437E3CE2}" dt="2024-11-23T10:24:38.757" v="951" actId="207"/>
          <ac:spMkLst>
            <pc:docMk/>
            <pc:sldMk cId="1087967859" sldId="257"/>
            <ac:spMk id="17" creationId="{81137D92-FC5F-B850-D238-DE6030F38085}"/>
          </ac:spMkLst>
        </pc:spChg>
        <pc:grpChg chg="add del mod">
          <ac:chgData name="Ashish deshmukh" userId="fba0a084ec6e5e42" providerId="LiveId" clId="{C5C8BC15-EC0D-45A1-BF38-FE32437E3CE2}" dt="2024-11-23T09:18:40.411" v="251" actId="165"/>
          <ac:grpSpMkLst>
            <pc:docMk/>
            <pc:sldMk cId="1087967859" sldId="257"/>
            <ac:grpSpMk id="13" creationId="{862A8001-AEF4-D020-072F-660B251717E0}"/>
          </ac:grpSpMkLst>
        </pc:grpChg>
        <pc:grpChg chg="add del mod">
          <ac:chgData name="Ashish deshmukh" userId="fba0a084ec6e5e42" providerId="LiveId" clId="{C5C8BC15-EC0D-45A1-BF38-FE32437E3CE2}" dt="2024-11-23T09:18:46.049" v="252" actId="165"/>
          <ac:grpSpMkLst>
            <pc:docMk/>
            <pc:sldMk cId="1087967859" sldId="257"/>
            <ac:grpSpMk id="14" creationId="{89A55DAA-B44A-A83B-D8AA-0C2E7E28C083}"/>
          </ac:grpSpMkLst>
        </pc:grpChg>
        <pc:grpChg chg="add del mod">
          <ac:chgData name="Ashish deshmukh" userId="fba0a084ec6e5e42" providerId="LiveId" clId="{C5C8BC15-EC0D-45A1-BF38-FE32437E3CE2}" dt="2024-11-23T09:19:49.778" v="295" actId="165"/>
          <ac:grpSpMkLst>
            <pc:docMk/>
            <pc:sldMk cId="1087967859" sldId="257"/>
            <ac:grpSpMk id="15" creationId="{7D41A356-2A2C-86EB-4F6F-56AD513864B0}"/>
          </ac:grpSpMkLst>
        </pc:grpChg>
        <pc:grpChg chg="add del mod">
          <ac:chgData name="Ashish deshmukh" userId="fba0a084ec6e5e42" providerId="LiveId" clId="{C5C8BC15-EC0D-45A1-BF38-FE32437E3CE2}" dt="2024-11-23T09:19:49.778" v="295" actId="165"/>
          <ac:grpSpMkLst>
            <pc:docMk/>
            <pc:sldMk cId="1087967859" sldId="257"/>
            <ac:grpSpMk id="16" creationId="{F5ACA7F0-AAAC-247A-C346-1CCE56594DFD}"/>
          </ac:grpSpMkLst>
        </pc:grpChg>
        <pc:graphicFrameChg chg="add mod topLvl">
          <ac:chgData name="Ashish deshmukh" userId="fba0a084ec6e5e42" providerId="LiveId" clId="{C5C8BC15-EC0D-45A1-BF38-FE32437E3CE2}" dt="2024-11-23T09:23:27.914" v="434"/>
          <ac:graphicFrameMkLst>
            <pc:docMk/>
            <pc:sldMk cId="1087967859" sldId="257"/>
            <ac:graphicFrameMk id="4" creationId="{8DD29F21-6735-FE48-489C-9FF3327EA9CA}"/>
          </ac:graphicFrameMkLst>
        </pc:graphicFrameChg>
        <pc:graphicFrameChg chg="add del mod">
          <ac:chgData name="Ashish deshmukh" userId="fba0a084ec6e5e42" providerId="LiveId" clId="{C5C8BC15-EC0D-45A1-BF38-FE32437E3CE2}" dt="2024-11-23T09:17:15.288" v="214" actId="478"/>
          <ac:graphicFrameMkLst>
            <pc:docMk/>
            <pc:sldMk cId="1087967859" sldId="257"/>
            <ac:graphicFrameMk id="5" creationId="{92D8BD37-5B72-E428-0AA8-C3BF82B33ADE}"/>
          </ac:graphicFrameMkLst>
        </pc:graphicFrameChg>
        <pc:graphicFrameChg chg="add mod topLvl">
          <ac:chgData name="Ashish deshmukh" userId="fba0a084ec6e5e42" providerId="LiveId" clId="{C5C8BC15-EC0D-45A1-BF38-FE32437E3CE2}" dt="2024-11-23T09:22:10.954" v="433" actId="1036"/>
          <ac:graphicFrameMkLst>
            <pc:docMk/>
            <pc:sldMk cId="1087967859" sldId="257"/>
            <ac:graphicFrameMk id="6" creationId="{9CF4DDE7-AE9E-248C-9E15-E408322BD1C8}"/>
          </ac:graphicFrameMkLst>
        </pc:graphicFrameChg>
        <pc:graphicFrameChg chg="add del mod topLvl">
          <ac:chgData name="Ashish deshmukh" userId="fba0a084ec6e5e42" providerId="LiveId" clId="{C5C8BC15-EC0D-45A1-BF38-FE32437E3CE2}" dt="2024-11-23T09:22:10.954" v="433" actId="1036"/>
          <ac:graphicFrameMkLst>
            <pc:docMk/>
            <pc:sldMk cId="1087967859" sldId="257"/>
            <ac:graphicFrameMk id="7" creationId="{C89EAE8F-23C6-A9AF-96D9-037D0F83BF06}"/>
          </ac:graphicFrameMkLst>
        </pc:graphicFrameChg>
        <pc:graphicFrameChg chg="add mod">
          <ac:chgData name="Ashish deshmukh" userId="fba0a084ec6e5e42" providerId="LiveId" clId="{C5C8BC15-EC0D-45A1-BF38-FE32437E3CE2}" dt="2024-11-23T09:04:04.939" v="46"/>
          <ac:graphicFrameMkLst>
            <pc:docMk/>
            <pc:sldMk cId="1087967859" sldId="257"/>
            <ac:graphicFrameMk id="8" creationId="{A3A5659E-F192-DFDF-285F-45AD18979775}"/>
          </ac:graphicFrameMkLst>
        </pc:graphicFrameChg>
        <pc:graphicFrameChg chg="add del mod topLvl">
          <ac:chgData name="Ashish deshmukh" userId="fba0a084ec6e5e42" providerId="LiveId" clId="{C5C8BC15-EC0D-45A1-BF38-FE32437E3CE2}" dt="2024-11-23T10:28:56.644" v="1075" actId="478"/>
          <ac:graphicFrameMkLst>
            <pc:docMk/>
            <pc:sldMk cId="1087967859" sldId="257"/>
            <ac:graphicFrameMk id="12" creationId="{92D8BD37-5B72-E428-0AA8-C3BF82B33ADE}"/>
          </ac:graphicFrameMkLst>
        </pc:graphicFrameChg>
        <pc:graphicFrameChg chg="add mod">
          <ac:chgData name="Ashish deshmukh" userId="fba0a084ec6e5e42" providerId="LiveId" clId="{C5C8BC15-EC0D-45A1-BF38-FE32437E3CE2}" dt="2024-11-23T10:29:13.271" v="1079" actId="14100"/>
          <ac:graphicFrameMkLst>
            <pc:docMk/>
            <pc:sldMk cId="1087967859" sldId="257"/>
            <ac:graphicFrameMk id="18" creationId="{B4092E17-CBEB-121A-054E-917E934BE844}"/>
          </ac:graphicFrameMkLst>
        </pc:graphicFrameChg>
        <pc:picChg chg="add del mod">
          <ac:chgData name="Ashish deshmukh" userId="fba0a084ec6e5e42" providerId="LiveId" clId="{C5C8BC15-EC0D-45A1-BF38-FE32437E3CE2}" dt="2024-11-23T10:34:57.915" v="1088" actId="478"/>
          <ac:picMkLst>
            <pc:docMk/>
            <pc:sldMk cId="1087967859" sldId="257"/>
            <ac:picMk id="2" creationId="{A78862DE-5F1A-B5EB-6593-95D1B7A75EEA}"/>
          </ac:picMkLst>
        </pc:picChg>
        <pc:picChg chg="add mod ord">
          <ac:chgData name="Ashish deshmukh" userId="fba0a084ec6e5e42" providerId="LiveId" clId="{C5C8BC15-EC0D-45A1-BF38-FE32437E3CE2}" dt="2024-11-23T09:26:20.143" v="498" actId="29295"/>
          <ac:picMkLst>
            <pc:docMk/>
            <pc:sldMk cId="1087967859" sldId="257"/>
            <ac:picMk id="10" creationId="{96457EC6-3202-60F0-9928-EA27C594E18B}"/>
          </ac:picMkLst>
        </pc:picChg>
      </pc:sldChg>
      <pc:sldChg chg="addSp delSp modSp add mod">
        <pc:chgData name="Ashish deshmukh" userId="fba0a084ec6e5e42" providerId="LiveId" clId="{C5C8BC15-EC0D-45A1-BF38-FE32437E3CE2}" dt="2024-11-23T10:29:57.670" v="1082" actId="27918"/>
        <pc:sldMkLst>
          <pc:docMk/>
          <pc:sldMk cId="1308672930" sldId="258"/>
        </pc:sldMkLst>
        <pc:spChg chg="add mod">
          <ac:chgData name="Ashish deshmukh" userId="fba0a084ec6e5e42" providerId="LiveId" clId="{C5C8BC15-EC0D-45A1-BF38-FE32437E3CE2}" dt="2024-11-23T10:24:54.906" v="981" actId="20577"/>
          <ac:spMkLst>
            <pc:docMk/>
            <pc:sldMk cId="1308672930" sldId="258"/>
            <ac:spMk id="14" creationId="{85F44F36-9AA6-C7E4-EB33-BBC6EAA8C896}"/>
          </ac:spMkLst>
        </pc:spChg>
        <pc:graphicFrameChg chg="add del mod">
          <ac:chgData name="Ashish deshmukh" userId="fba0a084ec6e5e42" providerId="LiveId" clId="{C5C8BC15-EC0D-45A1-BF38-FE32437E3CE2}" dt="2024-11-23T10:06:30.504" v="664" actId="478"/>
          <ac:graphicFrameMkLst>
            <pc:docMk/>
            <pc:sldMk cId="1308672930" sldId="258"/>
            <ac:graphicFrameMk id="2" creationId="{CECCA342-6F77-063F-E66B-BD3EA3A9202F}"/>
          </ac:graphicFrameMkLst>
        </pc:graphicFrameChg>
        <pc:graphicFrameChg chg="add del mod">
          <ac:chgData name="Ashish deshmukh" userId="fba0a084ec6e5e42" providerId="LiveId" clId="{C5C8BC15-EC0D-45A1-BF38-FE32437E3CE2}" dt="2024-11-23T10:06:30.504" v="664" actId="478"/>
          <ac:graphicFrameMkLst>
            <pc:docMk/>
            <pc:sldMk cId="1308672930" sldId="258"/>
            <ac:graphicFrameMk id="3" creationId="{10278909-DD13-C011-83E7-5310BA989418}"/>
          </ac:graphicFrameMkLst>
        </pc:graphicFrameChg>
        <pc:graphicFrameChg chg="del">
          <ac:chgData name="Ashish deshmukh" userId="fba0a084ec6e5e42" providerId="LiveId" clId="{C5C8BC15-EC0D-45A1-BF38-FE32437E3CE2}" dt="2024-11-23T09:04:16.834" v="50" actId="478"/>
          <ac:graphicFrameMkLst>
            <pc:docMk/>
            <pc:sldMk cId="1308672930" sldId="258"/>
            <ac:graphicFrameMk id="4" creationId="{39289EBA-B344-45E7-F1DD-F4B27FFEBDEB}"/>
          </ac:graphicFrameMkLst>
        </pc:graphicFrameChg>
        <pc:graphicFrameChg chg="del">
          <ac:chgData name="Ashish deshmukh" userId="fba0a084ec6e5e42" providerId="LiveId" clId="{C5C8BC15-EC0D-45A1-BF38-FE32437E3CE2}" dt="2024-11-23T09:04:16.834" v="50" actId="478"/>
          <ac:graphicFrameMkLst>
            <pc:docMk/>
            <pc:sldMk cId="1308672930" sldId="258"/>
            <ac:graphicFrameMk id="5" creationId="{8D37E012-3B3C-BABD-D028-D523385C9A1F}"/>
          </ac:graphicFrameMkLst>
        </pc:graphicFrameChg>
        <pc:graphicFrameChg chg="del">
          <ac:chgData name="Ashish deshmukh" userId="fba0a084ec6e5e42" providerId="LiveId" clId="{C5C8BC15-EC0D-45A1-BF38-FE32437E3CE2}" dt="2024-11-23T09:04:16.834" v="50" actId="478"/>
          <ac:graphicFrameMkLst>
            <pc:docMk/>
            <pc:sldMk cId="1308672930" sldId="258"/>
            <ac:graphicFrameMk id="6" creationId="{578B51CF-B38A-2250-C15A-7A4647D31478}"/>
          </ac:graphicFrameMkLst>
        </pc:graphicFrameChg>
        <pc:graphicFrameChg chg="del">
          <ac:chgData name="Ashish deshmukh" userId="fba0a084ec6e5e42" providerId="LiveId" clId="{C5C8BC15-EC0D-45A1-BF38-FE32437E3CE2}" dt="2024-11-23T09:04:16.834" v="50" actId="478"/>
          <ac:graphicFrameMkLst>
            <pc:docMk/>
            <pc:sldMk cId="1308672930" sldId="258"/>
            <ac:graphicFrameMk id="7" creationId="{3498A18C-F340-DF36-AA1E-EDE3A74FDC9C}"/>
          </ac:graphicFrameMkLst>
        </pc:graphicFrameChg>
        <pc:graphicFrameChg chg="add del mod">
          <ac:chgData name="Ashish deshmukh" userId="fba0a084ec6e5e42" providerId="LiveId" clId="{C5C8BC15-EC0D-45A1-BF38-FE32437E3CE2}" dt="2024-11-23T10:06:30.504" v="664" actId="478"/>
          <ac:graphicFrameMkLst>
            <pc:docMk/>
            <pc:sldMk cId="1308672930" sldId="258"/>
            <ac:graphicFrameMk id="8" creationId="{3D80AEA5-6CFF-14CF-F381-B329EF7A1FD9}"/>
          </ac:graphicFrameMkLst>
        </pc:graphicFrameChg>
        <pc:graphicFrameChg chg="add mod">
          <ac:chgData name="Ashish deshmukh" userId="fba0a084ec6e5e42" providerId="LiveId" clId="{C5C8BC15-EC0D-45A1-BF38-FE32437E3CE2}" dt="2024-11-23T10:25:03.390" v="992" actId="1035"/>
          <ac:graphicFrameMkLst>
            <pc:docMk/>
            <pc:sldMk cId="1308672930" sldId="258"/>
            <ac:graphicFrameMk id="11" creationId="{4187014E-8BFF-94FF-9A42-880C0B10CAA4}"/>
          </ac:graphicFrameMkLst>
        </pc:graphicFrameChg>
        <pc:graphicFrameChg chg="add mod">
          <ac:chgData name="Ashish deshmukh" userId="fba0a084ec6e5e42" providerId="LiveId" clId="{C5C8BC15-EC0D-45A1-BF38-FE32437E3CE2}" dt="2024-11-23T10:25:06.982" v="995" actId="1036"/>
          <ac:graphicFrameMkLst>
            <pc:docMk/>
            <pc:sldMk cId="1308672930" sldId="258"/>
            <ac:graphicFrameMk id="13" creationId="{45BD9622-106C-0FBC-2827-71F1C0DA3420}"/>
          </ac:graphicFrameMkLst>
        </pc:graphicFrameChg>
        <pc:picChg chg="add mod ord">
          <ac:chgData name="Ashish deshmukh" userId="fba0a084ec6e5e42" providerId="LiveId" clId="{C5C8BC15-EC0D-45A1-BF38-FE32437E3CE2}" dt="2024-11-23T09:26:07.650" v="494" actId="29295"/>
          <ac:picMkLst>
            <pc:docMk/>
            <pc:sldMk cId="1308672930" sldId="258"/>
            <ac:picMk id="10" creationId="{F6F251D7-4004-87B9-1D19-115542034466}"/>
          </ac:picMkLst>
        </pc:picChg>
        <pc:picChg chg="add mod">
          <ac:chgData name="Ashish deshmukh" userId="fba0a084ec6e5e42" providerId="LiveId" clId="{C5C8BC15-EC0D-45A1-BF38-FE32437E3CE2}" dt="2024-11-23T10:08:45.064" v="679"/>
          <ac:picMkLst>
            <pc:docMk/>
            <pc:sldMk cId="1308672930" sldId="258"/>
            <ac:picMk id="12" creationId="{CA737679-B3C4-3F8C-94B6-B8A3CFCE4CDE}"/>
          </ac:picMkLst>
        </pc:picChg>
      </pc:sldChg>
      <pc:sldChg chg="addSp delSp modSp add mod">
        <pc:chgData name="Ashish deshmukh" userId="fba0a084ec6e5e42" providerId="LiveId" clId="{C5C8BC15-EC0D-45A1-BF38-FE32437E3CE2}" dt="2024-11-23T10:25:50.423" v="1074" actId="20577"/>
        <pc:sldMkLst>
          <pc:docMk/>
          <pc:sldMk cId="3630949182" sldId="259"/>
        </pc:sldMkLst>
        <pc:spChg chg="add del mod">
          <ac:chgData name="Ashish deshmukh" userId="fba0a084ec6e5e42" providerId="LiveId" clId="{C5C8BC15-EC0D-45A1-BF38-FE32437E3CE2}" dt="2024-11-23T09:29:23.889" v="595" actId="478"/>
          <ac:spMkLst>
            <pc:docMk/>
            <pc:sldMk cId="3630949182" sldId="259"/>
            <ac:spMk id="7" creationId="{BCD40483-DBAF-DB6D-9267-C6DF06BC4D2B}"/>
          </ac:spMkLst>
        </pc:spChg>
        <pc:spChg chg="add mod">
          <ac:chgData name="Ashish deshmukh" userId="fba0a084ec6e5e42" providerId="LiveId" clId="{C5C8BC15-EC0D-45A1-BF38-FE32437E3CE2}" dt="2024-11-23T10:25:50.423" v="1074" actId="20577"/>
          <ac:spMkLst>
            <pc:docMk/>
            <pc:sldMk cId="3630949182" sldId="259"/>
            <ac:spMk id="11" creationId="{83824C1E-F484-95B9-5764-18800456950C}"/>
          </ac:spMkLst>
        </pc:spChg>
        <pc:graphicFrameChg chg="del">
          <ac:chgData name="Ashish deshmukh" userId="fba0a084ec6e5e42" providerId="LiveId" clId="{C5C8BC15-EC0D-45A1-BF38-FE32437E3CE2}" dt="2024-11-23T09:08:04.647" v="65" actId="478"/>
          <ac:graphicFrameMkLst>
            <pc:docMk/>
            <pc:sldMk cId="3630949182" sldId="259"/>
            <ac:graphicFrameMk id="2" creationId="{076B8D7B-133A-AD4F-AF74-4BC86626D67D}"/>
          </ac:graphicFrameMkLst>
        </pc:graphicFrameChg>
        <pc:graphicFrameChg chg="del">
          <ac:chgData name="Ashish deshmukh" userId="fba0a084ec6e5e42" providerId="LiveId" clId="{C5C8BC15-EC0D-45A1-BF38-FE32437E3CE2}" dt="2024-11-23T09:08:04.647" v="65" actId="478"/>
          <ac:graphicFrameMkLst>
            <pc:docMk/>
            <pc:sldMk cId="3630949182" sldId="259"/>
            <ac:graphicFrameMk id="3" creationId="{B91D0052-67B9-1DE9-A988-CA835C90B315}"/>
          </ac:graphicFrameMkLst>
        </pc:graphicFrameChg>
        <pc:graphicFrameChg chg="add mod">
          <ac:chgData name="Ashish deshmukh" userId="fba0a084ec6e5e42" providerId="LiveId" clId="{C5C8BC15-EC0D-45A1-BF38-FE32437E3CE2}" dt="2024-11-23T10:14:10.395" v="821" actId="1037"/>
          <ac:graphicFrameMkLst>
            <pc:docMk/>
            <pc:sldMk cId="3630949182" sldId="259"/>
            <ac:graphicFrameMk id="4" creationId="{CF7BC362-B823-2F50-9CEC-94BAC53BF3F0}"/>
          </ac:graphicFrameMkLst>
        </pc:graphicFrameChg>
        <pc:graphicFrameChg chg="add mod">
          <ac:chgData name="Ashish deshmukh" userId="fba0a084ec6e5e42" providerId="LiveId" clId="{C5C8BC15-EC0D-45A1-BF38-FE32437E3CE2}" dt="2024-11-23T10:14:10.395" v="821" actId="1037"/>
          <ac:graphicFrameMkLst>
            <pc:docMk/>
            <pc:sldMk cId="3630949182" sldId="259"/>
            <ac:graphicFrameMk id="5" creationId="{C4A05F08-A541-BFE4-CA8D-6895390949E7}"/>
          </ac:graphicFrameMkLst>
        </pc:graphicFrameChg>
        <pc:graphicFrameChg chg="add mod">
          <ac:chgData name="Ashish deshmukh" userId="fba0a084ec6e5e42" providerId="LiveId" clId="{C5C8BC15-EC0D-45A1-BF38-FE32437E3CE2}" dt="2024-11-23T10:14:17.892" v="822" actId="14100"/>
          <ac:graphicFrameMkLst>
            <pc:docMk/>
            <pc:sldMk cId="3630949182" sldId="259"/>
            <ac:graphicFrameMk id="6" creationId="{77C6C2D3-26C7-BD84-759F-443E504CF0E1}"/>
          </ac:graphicFrameMkLst>
        </pc:graphicFrameChg>
        <pc:graphicFrameChg chg="del">
          <ac:chgData name="Ashish deshmukh" userId="fba0a084ec6e5e42" providerId="LiveId" clId="{C5C8BC15-EC0D-45A1-BF38-FE32437E3CE2}" dt="2024-11-23T09:08:04.647" v="65" actId="478"/>
          <ac:graphicFrameMkLst>
            <pc:docMk/>
            <pc:sldMk cId="3630949182" sldId="259"/>
            <ac:graphicFrameMk id="8" creationId="{2B6F7386-52E6-32E4-770A-EF474E5E981F}"/>
          </ac:graphicFrameMkLst>
        </pc:graphicFrameChg>
        <pc:picChg chg="add mod ord">
          <ac:chgData name="Ashish deshmukh" userId="fba0a084ec6e5e42" providerId="LiveId" clId="{C5C8BC15-EC0D-45A1-BF38-FE32437E3CE2}" dt="2024-11-23T09:32:05.732" v="602" actId="29295"/>
          <ac:picMkLst>
            <pc:docMk/>
            <pc:sldMk cId="3630949182" sldId="259"/>
            <ac:picMk id="10" creationId="{E6FD3877-D3B7-AA7D-15F3-6D321A647994}"/>
          </ac:picMkLst>
        </pc:picChg>
      </pc:sldChg>
      <pc:sldChg chg="addSp delSp modSp add mod">
        <pc:chgData name="Ashish deshmukh" userId="fba0a084ec6e5e42" providerId="LiveId" clId="{C5C8BC15-EC0D-45A1-BF38-FE32437E3CE2}" dt="2024-11-23T09:33:25.355" v="662" actId="14100"/>
        <pc:sldMkLst>
          <pc:docMk/>
          <pc:sldMk cId="1862795607" sldId="260"/>
        </pc:sldMkLst>
        <pc:spChg chg="add mod">
          <ac:chgData name="Ashish deshmukh" userId="fba0a084ec6e5e42" providerId="LiveId" clId="{C5C8BC15-EC0D-45A1-BF38-FE32437E3CE2}" dt="2024-11-23T09:33:25.355" v="662" actId="14100"/>
          <ac:spMkLst>
            <pc:docMk/>
            <pc:sldMk cId="1862795607" sldId="260"/>
            <ac:spMk id="7" creationId="{5EADB289-6DDA-1D8F-715C-567A50818A9D}"/>
          </ac:spMkLst>
        </pc:spChg>
        <pc:graphicFrameChg chg="del">
          <ac:chgData name="Ashish deshmukh" userId="fba0a084ec6e5e42" providerId="LiveId" clId="{C5C8BC15-EC0D-45A1-BF38-FE32437E3CE2}" dt="2024-11-23T09:32:56.487" v="659" actId="478"/>
          <ac:graphicFrameMkLst>
            <pc:docMk/>
            <pc:sldMk cId="1862795607" sldId="260"/>
            <ac:graphicFrameMk id="4" creationId="{B8169FAE-1C07-D1EF-F34B-5EDE68462EF2}"/>
          </ac:graphicFrameMkLst>
        </pc:graphicFrameChg>
        <pc:graphicFrameChg chg="del">
          <ac:chgData name="Ashish deshmukh" userId="fba0a084ec6e5e42" providerId="LiveId" clId="{C5C8BC15-EC0D-45A1-BF38-FE32437E3CE2}" dt="2024-11-23T09:32:56.487" v="659" actId="478"/>
          <ac:graphicFrameMkLst>
            <pc:docMk/>
            <pc:sldMk cId="1862795607" sldId="260"/>
            <ac:graphicFrameMk id="5" creationId="{939ABD94-41F4-17BF-AC2A-CCD79CC6412C}"/>
          </ac:graphicFrameMkLst>
        </pc:graphicFrameChg>
        <pc:graphicFrameChg chg="del">
          <ac:chgData name="Ashish deshmukh" userId="fba0a084ec6e5e42" providerId="LiveId" clId="{C5C8BC15-EC0D-45A1-BF38-FE32437E3CE2}" dt="2024-11-23T09:32:56.487" v="659" actId="478"/>
          <ac:graphicFrameMkLst>
            <pc:docMk/>
            <pc:sldMk cId="1862795607" sldId="260"/>
            <ac:graphicFrameMk id="6" creationId="{A77B3582-79BB-ECBB-D6BC-EFF3166B6FA1}"/>
          </ac:graphicFrameMkLst>
        </pc:graphicFrameChg>
        <pc:picChg chg="add mod">
          <ac:chgData name="Ashish deshmukh" userId="fba0a084ec6e5e42" providerId="LiveId" clId="{C5C8BC15-EC0D-45A1-BF38-FE32437E3CE2}" dt="2024-11-23T09:33:25.355" v="662" actId="14100"/>
          <ac:picMkLst>
            <pc:docMk/>
            <pc:sldMk cId="1862795607" sldId="260"/>
            <ac:picMk id="3" creationId="{8DDD73FF-5F66-54EB-D65A-C44C395F3004}"/>
          </ac:picMkLst>
        </pc:picChg>
        <pc:picChg chg="del">
          <ac:chgData name="Ashish deshmukh" userId="fba0a084ec6e5e42" providerId="LiveId" clId="{C5C8BC15-EC0D-45A1-BF38-FE32437E3CE2}" dt="2024-11-23T09:32:56.487" v="659" actId="478"/>
          <ac:picMkLst>
            <pc:docMk/>
            <pc:sldMk cId="1862795607" sldId="260"/>
            <ac:picMk id="10" creationId="{71D49FBF-85F7-D0E3-44A8-30A659715519}"/>
          </ac:picMkLst>
        </pc:picChg>
      </pc:sldChg>
      <pc:sldChg chg="addSp modSp add mod">
        <pc:chgData name="Ashish deshmukh" userId="fba0a084ec6e5e42" providerId="LiveId" clId="{C5C8BC15-EC0D-45A1-BF38-FE32437E3CE2}" dt="2024-11-23T10:25:37.162" v="1051" actId="20577"/>
        <pc:sldMkLst>
          <pc:docMk/>
          <pc:sldMk cId="1474263090" sldId="261"/>
        </pc:sldMkLst>
        <pc:spChg chg="add mod">
          <ac:chgData name="Ashish deshmukh" userId="fba0a084ec6e5e42" providerId="LiveId" clId="{C5C8BC15-EC0D-45A1-BF38-FE32437E3CE2}" dt="2024-11-23T10:25:37.162" v="1051" actId="20577"/>
          <ac:spMkLst>
            <pc:docMk/>
            <pc:sldMk cId="1474263090" sldId="261"/>
            <ac:spMk id="4" creationId="{A01A2FD4-3494-2C94-CC68-1F6B3BB2A408}"/>
          </ac:spMkLst>
        </pc:spChg>
        <pc:graphicFrameChg chg="mod">
          <ac:chgData name="Ashish deshmukh" userId="fba0a084ec6e5e42" providerId="LiveId" clId="{C5C8BC15-EC0D-45A1-BF38-FE32437E3CE2}" dt="2024-11-23T10:14:41.542" v="846" actId="1037"/>
          <ac:graphicFrameMkLst>
            <pc:docMk/>
            <pc:sldMk cId="1474263090" sldId="261"/>
            <ac:graphicFrameMk id="2" creationId="{E4FF3005-01D8-6143-F488-8F44D7447B11}"/>
          </ac:graphicFrameMkLst>
        </pc:graphicFrameChg>
        <pc:graphicFrameChg chg="mod">
          <ac:chgData name="Ashish deshmukh" userId="fba0a084ec6e5e42" providerId="LiveId" clId="{C5C8BC15-EC0D-45A1-BF38-FE32437E3CE2}" dt="2024-11-23T10:14:41.542" v="846" actId="1037"/>
          <ac:graphicFrameMkLst>
            <pc:docMk/>
            <pc:sldMk cId="1474263090" sldId="261"/>
            <ac:graphicFrameMk id="3" creationId="{2FD5BA23-8837-4CD7-A340-BB9CD482452B}"/>
          </ac:graphicFrameMkLst>
        </pc:graphicFrameChg>
        <pc:graphicFrameChg chg="mod">
          <ac:chgData name="Ashish deshmukh" userId="fba0a084ec6e5e42" providerId="LiveId" clId="{C5C8BC15-EC0D-45A1-BF38-FE32437E3CE2}" dt="2024-11-23T10:14:53.754" v="847" actId="14100"/>
          <ac:graphicFrameMkLst>
            <pc:docMk/>
            <pc:sldMk cId="1474263090" sldId="261"/>
            <ac:graphicFrameMk id="8" creationId="{D3BB30CC-8C14-FAB0-D648-AD9308C2C0B2}"/>
          </ac:graphicFrameMkLst>
        </pc:graphicFrameChg>
      </pc:sldChg>
      <pc:sldChg chg="addSp delSp modSp add mod">
        <pc:chgData name="Ashish deshmukh" userId="fba0a084ec6e5e42" providerId="LiveId" clId="{C5C8BC15-EC0D-45A1-BF38-FE32437E3CE2}" dt="2024-11-23T14:50:50.481" v="1100" actId="20577"/>
        <pc:sldMkLst>
          <pc:docMk/>
          <pc:sldMk cId="553944606" sldId="262"/>
        </pc:sldMkLst>
        <pc:spChg chg="add mod">
          <ac:chgData name="Ashish deshmukh" userId="fba0a084ec6e5e42" providerId="LiveId" clId="{C5C8BC15-EC0D-45A1-BF38-FE32437E3CE2}" dt="2024-11-23T10:25:25.092" v="1025" actId="20577"/>
          <ac:spMkLst>
            <pc:docMk/>
            <pc:sldMk cId="553944606" sldId="262"/>
            <ac:spMk id="7" creationId="{0AE3C33D-DEC8-4E41-0C98-3ED8B730342A}"/>
          </ac:spMkLst>
        </pc:spChg>
        <pc:graphicFrameChg chg="add del mod">
          <ac:chgData name="Ashish deshmukh" userId="fba0a084ec6e5e42" providerId="LiveId" clId="{C5C8BC15-EC0D-45A1-BF38-FE32437E3CE2}" dt="2024-11-23T10:11:34.384" v="706" actId="21"/>
          <ac:graphicFrameMkLst>
            <pc:docMk/>
            <pc:sldMk cId="553944606" sldId="262"/>
            <ac:graphicFrameMk id="2" creationId="{45BD9622-106C-0FBC-2827-71F1C0DA3420}"/>
          </ac:graphicFrameMkLst>
        </pc:graphicFrameChg>
        <pc:graphicFrameChg chg="add mod">
          <ac:chgData name="Ashish deshmukh" userId="fba0a084ec6e5e42" providerId="LiveId" clId="{C5C8BC15-EC0D-45A1-BF38-FE32437E3CE2}" dt="2024-11-23T14:50:50.481" v="1100" actId="20577"/>
          <ac:graphicFrameMkLst>
            <pc:docMk/>
            <pc:sldMk cId="553944606" sldId="262"/>
            <ac:graphicFrameMk id="3" creationId="{D91ECE3D-05CD-3582-0B7A-7B2BE3D1CCD6}"/>
          </ac:graphicFrameMkLst>
        </pc:graphicFrameChg>
        <pc:graphicFrameChg chg="add mod">
          <ac:chgData name="Ashish deshmukh" userId="fba0a084ec6e5e42" providerId="LiveId" clId="{C5C8BC15-EC0D-45A1-BF38-FE32437E3CE2}" dt="2024-11-23T10:13:15.406" v="771" actId="12789"/>
          <ac:graphicFrameMkLst>
            <pc:docMk/>
            <pc:sldMk cId="553944606" sldId="262"/>
            <ac:graphicFrameMk id="4" creationId="{1424B8CA-2C18-4FCC-F8E8-6353DE64BD33}"/>
          </ac:graphicFrameMkLst>
        </pc:graphicFrameChg>
        <pc:graphicFrameChg chg="add del mod">
          <ac:chgData name="Ashish deshmukh" userId="fba0a084ec6e5e42" providerId="LiveId" clId="{C5C8BC15-EC0D-45A1-BF38-FE32437E3CE2}" dt="2024-11-23T10:12:58.388" v="758" actId="478"/>
          <ac:graphicFrameMkLst>
            <pc:docMk/>
            <pc:sldMk cId="553944606" sldId="262"/>
            <ac:graphicFrameMk id="5" creationId="{4B18D2F0-2DC2-718A-AB40-42E74AB52329}"/>
          </ac:graphicFrameMkLst>
        </pc:graphicFrameChg>
        <pc:graphicFrameChg chg="add del mod">
          <ac:chgData name="Ashish deshmukh" userId="fba0a084ec6e5e42" providerId="LiveId" clId="{C5C8BC15-EC0D-45A1-BF38-FE32437E3CE2}" dt="2024-11-23T10:13:07.825" v="769" actId="478"/>
          <ac:graphicFrameMkLst>
            <pc:docMk/>
            <pc:sldMk cId="553944606" sldId="262"/>
            <ac:graphicFrameMk id="6" creationId="{D4F82F5C-538B-7308-07DC-A576B964E3F7}"/>
          </ac:graphicFrameMkLst>
        </pc:graphicFrameChg>
        <pc:graphicFrameChg chg="del">
          <ac:chgData name="Ashish deshmukh" userId="fba0a084ec6e5e42" providerId="LiveId" clId="{C5C8BC15-EC0D-45A1-BF38-FE32437E3CE2}" dt="2024-11-23T10:08:56.547" v="681" actId="478"/>
          <ac:graphicFrameMkLst>
            <pc:docMk/>
            <pc:sldMk cId="553944606" sldId="262"/>
            <ac:graphicFrameMk id="11" creationId="{07A1D4B2-C281-950B-0D02-C8856C8A2FE5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ba0a084ec6e5e42/Desktop/Skillovilla/Major%20Assessment/Excel%20CapstoneTransactionData_Solved%20by%20Ashis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ba0a084ec6e5e42/Desktop/Skillovilla/Major%20Assessment/Excel%20CapstoneTransactionData_Solved%20by%20Ashish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ba0a084ec6e5e42/Desktop/Skillovilla/Major%20Assessment/Excel%20CapstoneTransactionData_Solved%20by%20Ashish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ba0a084ec6e5e42/Desktop/Skillovilla/Major%20Assessment/Excel%20CapstoneTransactionData_Solved%20by%20Ashis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ba0a084ec6e5e42/Desktop/Skillovilla/Major%20Assessment/Excel%20CapstoneTransactionData_Solved%20by%20Ashis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Level Analysis'!$M$14</c:f>
              <c:strCache>
                <c:ptCount val="1"/>
                <c:pt idx="0">
                  <c:v>Aggregated LTV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'Customer Level Analysis'!$J$15:$J$23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Jul</c:v>
                </c:pt>
                <c:pt idx="5">
                  <c:v>Sep</c:v>
                </c:pt>
                <c:pt idx="6">
                  <c:v>May</c:v>
                </c:pt>
                <c:pt idx="7">
                  <c:v>Jun</c:v>
                </c:pt>
                <c:pt idx="8">
                  <c:v>Aug</c:v>
                </c:pt>
              </c:strCache>
            </c:strRef>
          </c:cat>
          <c:val>
            <c:numRef>
              <c:f>'Customer Level Analysis'!$M$15:$M$23</c:f>
              <c:numCache>
                <c:formatCode>0</c:formatCode>
                <c:ptCount val="9"/>
                <c:pt idx="0">
                  <c:v>5510.8692810457514</c:v>
                </c:pt>
                <c:pt idx="1">
                  <c:v>3137.3343558282209</c:v>
                </c:pt>
                <c:pt idx="2">
                  <c:v>2303.2065868263471</c:v>
                </c:pt>
                <c:pt idx="3">
                  <c:v>1891.042194092827</c:v>
                </c:pt>
                <c:pt idx="4">
                  <c:v>1476.205533596838</c:v>
                </c:pt>
                <c:pt idx="5">
                  <c:v>658.7587822014051</c:v>
                </c:pt>
                <c:pt idx="6">
                  <c:v>1546.9931856899489</c:v>
                </c:pt>
                <c:pt idx="7">
                  <c:v>1162.2579787234042</c:v>
                </c:pt>
                <c:pt idx="8">
                  <c:v>1143.7202216066482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FE-48C3-9AF8-398AE074331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36382624"/>
        <c:axId val="1536383104"/>
      </c:barChart>
      <c:catAx>
        <c:axId val="1536382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6383104"/>
        <c:crosses val="autoZero"/>
        <c:auto val="1"/>
        <c:lblAlgn val="ctr"/>
        <c:lblOffset val="100"/>
        <c:noMultiLvlLbl val="0"/>
      </c:catAx>
      <c:valAx>
        <c:axId val="1536383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6382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Slot wise Completion</a:t>
            </a:r>
            <a:r>
              <a:rPr lang="en-US" baseline="0"/>
              <a:t> Rate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Sheet1!$A$9</c:f>
              <c:strCache>
                <c:ptCount val="1"/>
                <c:pt idx="0">
                  <c:v>Grand 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Sheet1!$B$1:$F$1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Late Night</c:v>
                </c:pt>
              </c:strCache>
            </c:strRef>
          </c:cat>
          <c:val>
            <c:numRef>
              <c:f>Sheet1!$B$9:$F$9</c:f>
              <c:numCache>
                <c:formatCode>0.00%</c:formatCode>
                <c:ptCount val="5"/>
                <c:pt idx="0">
                  <c:v>0.99517535720912975</c:v>
                </c:pt>
                <c:pt idx="1">
                  <c:v>0.99746792707629983</c:v>
                </c:pt>
                <c:pt idx="2">
                  <c:v>0.99702886247877764</c:v>
                </c:pt>
                <c:pt idx="3">
                  <c:v>0.99289690919562301</c:v>
                </c:pt>
                <c:pt idx="4">
                  <c:v>0.99370673379483954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FB7-4A51-BCF4-BBA377F70C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114500207"/>
        <c:axId val="1063241711"/>
      </c:barChart>
      <c:catAx>
        <c:axId val="1114500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3241711"/>
        <c:crosses val="autoZero"/>
        <c:auto val="1"/>
        <c:lblAlgn val="ctr"/>
        <c:lblOffset val="100"/>
        <c:noMultiLvlLbl val="0"/>
      </c:catAx>
      <c:valAx>
        <c:axId val="1063241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500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Product Count Vs Completion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Sheet1!$A$19</c:f>
              <c:strCache>
                <c:ptCount val="1"/>
                <c:pt idx="0">
                  <c:v>Number of products ordered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Sheet1!$A$20:$A$44</c:f>
              <c:numCache>
                <c:formatCode>General</c:formatCode>
                <c:ptCount val="25"/>
                <c:pt idx="0">
                  <c:v>16</c:v>
                </c:pt>
                <c:pt idx="1">
                  <c:v>1</c:v>
                </c:pt>
                <c:pt idx="2">
                  <c:v>11</c:v>
                </c:pt>
                <c:pt idx="3">
                  <c:v>6</c:v>
                </c:pt>
                <c:pt idx="4">
                  <c:v>3</c:v>
                </c:pt>
                <c:pt idx="5">
                  <c:v>9</c:v>
                </c:pt>
                <c:pt idx="6">
                  <c:v>4</c:v>
                </c:pt>
                <c:pt idx="7">
                  <c:v>14</c:v>
                </c:pt>
                <c:pt idx="8">
                  <c:v>7</c:v>
                </c:pt>
                <c:pt idx="9">
                  <c:v>2</c:v>
                </c:pt>
                <c:pt idx="10">
                  <c:v>5</c:v>
                </c:pt>
                <c:pt idx="11">
                  <c:v>8</c:v>
                </c:pt>
                <c:pt idx="12">
                  <c:v>10</c:v>
                </c:pt>
                <c:pt idx="13">
                  <c:v>13</c:v>
                </c:pt>
                <c:pt idx="14">
                  <c:v>20</c:v>
                </c:pt>
                <c:pt idx="15">
                  <c:v>15</c:v>
                </c:pt>
                <c:pt idx="16">
                  <c:v>21</c:v>
                </c:pt>
                <c:pt idx="17">
                  <c:v>17</c:v>
                </c:pt>
                <c:pt idx="18">
                  <c:v>22</c:v>
                </c:pt>
                <c:pt idx="19">
                  <c:v>19</c:v>
                </c:pt>
                <c:pt idx="20">
                  <c:v>23</c:v>
                </c:pt>
                <c:pt idx="21">
                  <c:v>18</c:v>
                </c:pt>
                <c:pt idx="22">
                  <c:v>24</c:v>
                </c:pt>
                <c:pt idx="23">
                  <c:v>12</c:v>
                </c:pt>
                <c:pt idx="24">
                  <c:v>25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A024-4F6A-9C15-B3D14F77F2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1400895"/>
        <c:axId val="311391295"/>
      </c:lineChart>
      <c:lineChart>
        <c:grouping val="standard"/>
        <c:varyColors val="0"/>
        <c:ser>
          <c:idx val="1"/>
          <c:order val="1"/>
          <c:tx>
            <c:strRef>
              <c:f>Sheet1!$B$19</c:f>
              <c:strCache>
                <c:ptCount val="1"/>
                <c:pt idx="0">
                  <c:v>Completion Rate 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Sheet1!$B$20:$B$44</c:f>
              <c:numCache>
                <c:formatCode>0.00%</c:formatCode>
                <c:ptCount val="25"/>
                <c:pt idx="0">
                  <c:v>0.99248120300751874</c:v>
                </c:pt>
                <c:pt idx="1">
                  <c:v>0.99265924698081931</c:v>
                </c:pt>
                <c:pt idx="2">
                  <c:v>0.99334811529933487</c:v>
                </c:pt>
                <c:pt idx="3">
                  <c:v>0.99397186872069654</c:v>
                </c:pt>
                <c:pt idx="4">
                  <c:v>0.99407915238392019</c:v>
                </c:pt>
                <c:pt idx="5">
                  <c:v>0.99460916442048519</c:v>
                </c:pt>
                <c:pt idx="6">
                  <c:v>0.99557165861513686</c:v>
                </c:pt>
                <c:pt idx="7">
                  <c:v>0.99567099567099571</c:v>
                </c:pt>
                <c:pt idx="8">
                  <c:v>0.99662447257383968</c:v>
                </c:pt>
                <c:pt idx="9">
                  <c:v>0.99727520435967298</c:v>
                </c:pt>
                <c:pt idx="10">
                  <c:v>0.99751984126984128</c:v>
                </c:pt>
                <c:pt idx="11">
                  <c:v>0.99785407725321884</c:v>
                </c:pt>
                <c:pt idx="12">
                  <c:v>0.9981718464351006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A024-4F6A-9C15-B3D14F77F2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85913791"/>
        <c:axId val="1085909951"/>
      </c:lineChart>
      <c:catAx>
        <c:axId val="31140089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391295"/>
        <c:crosses val="autoZero"/>
        <c:auto val="1"/>
        <c:lblAlgn val="ctr"/>
        <c:lblOffset val="100"/>
        <c:noMultiLvlLbl val="0"/>
      </c:catAx>
      <c:valAx>
        <c:axId val="311391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400895"/>
        <c:crosses val="autoZero"/>
        <c:crossBetween val="between"/>
      </c:valAx>
      <c:valAx>
        <c:axId val="1085909951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5913791"/>
        <c:crosses val="max"/>
        <c:crossBetween val="between"/>
      </c:valAx>
      <c:catAx>
        <c:axId val="1085913791"/>
        <c:scaling>
          <c:orientation val="minMax"/>
        </c:scaling>
        <c:delete val="1"/>
        <c:axPos val="b"/>
        <c:majorTickMark val="none"/>
        <c:minorTickMark val="none"/>
        <c:tickLblPos val="nextTo"/>
        <c:crossAx val="108590995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CapstoneTransactionData_Solved by Ashish.xlsx]Deliver Analysis!PivotTable17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Delivery Time at Slot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'Deliver Analysis'!$O$10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'Deliver Analysis'!$N$11:$N$16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'Deliver Analysis'!$O$11:$O$16</c:f>
              <c:numCache>
                <c:formatCode>[h]:mm:ss;@</c:formatCode>
                <c:ptCount val="5"/>
                <c:pt idx="0">
                  <c:v>1.7903596130823606E-2</c:v>
                </c:pt>
                <c:pt idx="1">
                  <c:v>1.774669755714842E-2</c:v>
                </c:pt>
                <c:pt idx="2">
                  <c:v>1.214280897426877E-2</c:v>
                </c:pt>
                <c:pt idx="3">
                  <c:v>1.7439151959565875E-2</c:v>
                </c:pt>
                <c:pt idx="4">
                  <c:v>1.5640679704448233E-2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6432-45B0-936D-D503A80F2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19552544"/>
        <c:axId val="1819551104"/>
      </c:lineChart>
      <c:catAx>
        <c:axId val="1819552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9551104"/>
        <c:crosses val="autoZero"/>
        <c:auto val="1"/>
        <c:lblAlgn val="ctr"/>
        <c:lblOffset val="100"/>
        <c:noMultiLvlLbl val="0"/>
      </c:catAx>
      <c:valAx>
        <c:axId val="1819551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[h]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9552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CapstoneTransactionData_Solved by Ashish.xlsx]Deliver Analysis!PivotTable18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Delivery</a:t>
            </a:r>
            <a:r>
              <a:rPr lang="en-US" baseline="0"/>
              <a:t> Charges at Slot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'Deliver Analysis'!$O$20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'Deliver Analysis'!$N$21:$N$26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Late Night</c:v>
                </c:pt>
              </c:strCache>
            </c:strRef>
          </c:cat>
          <c:val>
            <c:numRef>
              <c:f>'Deliver Analysis'!$O$21:$O$26</c:f>
              <c:numCache>
                <c:formatCode>0.0</c:formatCode>
                <c:ptCount val="5"/>
                <c:pt idx="0">
                  <c:v>18.995524892783891</c:v>
                </c:pt>
                <c:pt idx="1">
                  <c:v>19.2475884244373</c:v>
                </c:pt>
                <c:pt idx="2">
                  <c:v>19.985951468710088</c:v>
                </c:pt>
                <c:pt idx="3">
                  <c:v>20.970610982211909</c:v>
                </c:pt>
                <c:pt idx="4">
                  <c:v>32.289423685877139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E0EE-404D-B6D6-D96040307E5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90239199"/>
        <c:axId val="490221919"/>
      </c:lineChart>
      <c:catAx>
        <c:axId val="490239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221919"/>
        <c:crosses val="autoZero"/>
        <c:auto val="1"/>
        <c:lblAlgn val="ctr"/>
        <c:lblOffset val="100"/>
        <c:noMultiLvlLbl val="0"/>
      </c:catAx>
      <c:valAx>
        <c:axId val="490221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239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Delivery</a:t>
            </a:r>
            <a:r>
              <a:rPr lang="en-IN" baseline="0"/>
              <a:t> Time at Week Day/End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Sheet1!$A$52</c:f>
              <c:strCache>
                <c:ptCount val="1"/>
                <c:pt idx="0">
                  <c:v>Weekday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Sheet1!$B$51:$J$51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</c:strCache>
            </c:strRef>
          </c:cat>
          <c:val>
            <c:numRef>
              <c:f>Sheet1!$B$52:$J$52</c:f>
              <c:numCache>
                <c:formatCode>[h]:mm:ss;@</c:formatCode>
                <c:ptCount val="9"/>
                <c:pt idx="0">
                  <c:v>1.5711299996557886E-2</c:v>
                </c:pt>
                <c:pt idx="1">
                  <c:v>1.349766207555308E-2</c:v>
                </c:pt>
                <c:pt idx="2">
                  <c:v>1.4090426237258452E-2</c:v>
                </c:pt>
                <c:pt idx="3">
                  <c:v>1.900051136718504E-2</c:v>
                </c:pt>
                <c:pt idx="4">
                  <c:v>2.9523361185459722E-2</c:v>
                </c:pt>
                <c:pt idx="5">
                  <c:v>1.5914008772474939E-2</c:v>
                </c:pt>
                <c:pt idx="6">
                  <c:v>1.355564410038455E-2</c:v>
                </c:pt>
                <c:pt idx="7">
                  <c:v>1.5695442413076313E-2</c:v>
                </c:pt>
                <c:pt idx="8">
                  <c:v>1.3630559605702615E-2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80F0-4C6D-B0DB-4E879DFAC555}"/>
            </c:ext>
          </c:extLst>
        </c:ser>
        <c:ser>
          <c:idx val="1"/>
          <c:order val="1"/>
          <c:tx>
            <c:strRef>
              <c:f>Sheet1!$A$53</c:f>
              <c:strCache>
                <c:ptCount val="1"/>
                <c:pt idx="0">
                  <c:v>Weekend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Sheet1!$B$51:$J$51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</c:strCache>
            </c:strRef>
          </c:cat>
          <c:val>
            <c:numRef>
              <c:f>Sheet1!$B$53:$J$53</c:f>
              <c:numCache>
                <c:formatCode>[h]:mm:ss;@</c:formatCode>
                <c:ptCount val="9"/>
                <c:pt idx="0">
                  <c:v>1.4664641761221724E-2</c:v>
                </c:pt>
                <c:pt idx="1">
                  <c:v>1.3371768477548347E-2</c:v>
                </c:pt>
                <c:pt idx="2">
                  <c:v>1.4293029053203477E-2</c:v>
                </c:pt>
                <c:pt idx="3">
                  <c:v>2.0452649944720853E-2</c:v>
                </c:pt>
                <c:pt idx="4">
                  <c:v>3.3677524903457969E-2</c:v>
                </c:pt>
                <c:pt idx="5">
                  <c:v>1.5895876550412739E-2</c:v>
                </c:pt>
                <c:pt idx="6">
                  <c:v>1.4264546181984462E-2</c:v>
                </c:pt>
                <c:pt idx="7">
                  <c:v>1.5917452270840755E-2</c:v>
                </c:pt>
                <c:pt idx="8">
                  <c:v>1.3702221998568614E-2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80F0-4C6D-B0DB-4E879DFAC5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1411455"/>
        <c:axId val="311412415"/>
      </c:lineChart>
      <c:catAx>
        <c:axId val="311411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412415"/>
        <c:crosses val="autoZero"/>
        <c:auto val="1"/>
        <c:lblAlgn val="ctr"/>
        <c:lblOffset val="100"/>
        <c:noMultiLvlLbl val="0"/>
      </c:catAx>
      <c:valAx>
        <c:axId val="311412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[h]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1411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CapstoneTransactionData_Solved by Ashish.xlsx]Customer Level Analysis!PivotTable1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Source</a:t>
            </a:r>
            <a:r>
              <a:rPr lang="en-US" baseline="0"/>
              <a:t> Level Completion Rate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Level Analysis'!$B$2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'Customer Level Analysis'!$A$3:$A$9</c:f>
              <c:strCache>
                <c:ptCount val="6"/>
                <c:pt idx="0">
                  <c:v>Facebook</c:v>
                </c:pt>
                <c:pt idx="1">
                  <c:v>Google</c:v>
                </c:pt>
                <c:pt idx="2">
                  <c:v>Instagram</c:v>
                </c:pt>
                <c:pt idx="3">
                  <c:v>Offline Campaign</c:v>
                </c:pt>
                <c:pt idx="4">
                  <c:v>Organic</c:v>
                </c:pt>
                <c:pt idx="5">
                  <c:v>Snapchat</c:v>
                </c:pt>
              </c:strCache>
            </c:strRef>
          </c:cat>
          <c:val>
            <c:numRef>
              <c:f>'Customer Level Analysis'!$B$3:$B$9</c:f>
              <c:numCache>
                <c:formatCode>0.00%</c:formatCode>
                <c:ptCount val="6"/>
                <c:pt idx="0">
                  <c:v>0.99579831932773111</c:v>
                </c:pt>
                <c:pt idx="1">
                  <c:v>0.99551234106207931</c:v>
                </c:pt>
                <c:pt idx="2">
                  <c:v>0.99461206896551724</c:v>
                </c:pt>
                <c:pt idx="3">
                  <c:v>0.99440950384346616</c:v>
                </c:pt>
                <c:pt idx="4">
                  <c:v>0.99625748502994016</c:v>
                </c:pt>
                <c:pt idx="5">
                  <c:v>0.99565389174239427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B2-45CB-80DC-7FAC7937EA6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990643487"/>
        <c:axId val="1990644447"/>
      </c:barChart>
      <c:catAx>
        <c:axId val="1990643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0644447"/>
        <c:crosses val="autoZero"/>
        <c:auto val="1"/>
        <c:lblAlgn val="ctr"/>
        <c:lblOffset val="100"/>
        <c:noMultiLvlLbl val="0"/>
      </c:catAx>
      <c:valAx>
        <c:axId val="1990644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0643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solidFill>
        <a:schemeClr val="accent1">
          <a:lumMod val="20000"/>
          <a:lumOff val="80000"/>
          <a:alpha val="33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CapstoneTransactionData_Solved by Ashish.xlsx]Customer Level Analysis!PivotTable7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Source Level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Level Analysis'!$K$29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'Customer Level Analysis'!$J$30:$J$36</c:f>
              <c:strCache>
                <c:ptCount val="6"/>
                <c:pt idx="0">
                  <c:v>Snapchat</c:v>
                </c:pt>
                <c:pt idx="1">
                  <c:v>Google</c:v>
                </c:pt>
                <c:pt idx="2">
                  <c:v>Facebook</c:v>
                </c:pt>
                <c:pt idx="3">
                  <c:v>Offline Campaign</c:v>
                </c:pt>
                <c:pt idx="4">
                  <c:v>Organic</c:v>
                </c:pt>
                <c:pt idx="5">
                  <c:v>Instagram</c:v>
                </c:pt>
              </c:strCache>
            </c:strRef>
          </c:cat>
          <c:val>
            <c:numRef>
              <c:f>'Customer Level Analysis'!$K$30:$K$36</c:f>
              <c:numCache>
                <c:formatCode>0</c:formatCode>
                <c:ptCount val="6"/>
                <c:pt idx="0">
                  <c:v>344.16041090478075</c:v>
                </c:pt>
                <c:pt idx="1">
                  <c:v>342.54973821989529</c:v>
                </c:pt>
                <c:pt idx="2">
                  <c:v>328.10389610389609</c:v>
                </c:pt>
                <c:pt idx="3">
                  <c:v>326.01362683438157</c:v>
                </c:pt>
                <c:pt idx="4">
                  <c:v>323.55808383233534</c:v>
                </c:pt>
                <c:pt idx="5">
                  <c:v>301.10093390804599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58-42F9-8FC3-3ABFD9B5AFC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536386944"/>
        <c:axId val="1536388384"/>
      </c:barChart>
      <c:catAx>
        <c:axId val="1536386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6388384"/>
        <c:crosses val="autoZero"/>
        <c:auto val="1"/>
        <c:lblAlgn val="ctr"/>
        <c:lblOffset val="100"/>
        <c:noMultiLvlLbl val="0"/>
      </c:catAx>
      <c:valAx>
        <c:axId val="153638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6386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Sheet1!$X$1</c:f>
              <c:strCache>
                <c:ptCount val="1"/>
                <c:pt idx="0">
                  <c:v>Aggregated Source LTV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Sheet1!$V$2:$V$8</c:f>
              <c:strCache>
                <c:ptCount val="6"/>
                <c:pt idx="0">
                  <c:v>Organic</c:v>
                </c:pt>
                <c:pt idx="1">
                  <c:v>Google</c:v>
                </c:pt>
                <c:pt idx="2">
                  <c:v>Offline Campaign</c:v>
                </c:pt>
                <c:pt idx="3">
                  <c:v>Snapchat</c:v>
                </c:pt>
                <c:pt idx="4">
                  <c:v>Facebook</c:v>
                </c:pt>
                <c:pt idx="5">
                  <c:v>Instagram</c:v>
                </c:pt>
              </c:strCache>
            </c:strRef>
          </c:cat>
          <c:val>
            <c:numRef>
              <c:f>Sheet1!$X$2:$X$8</c:f>
              <c:numCache>
                <c:formatCode>0</c:formatCode>
                <c:ptCount val="7"/>
                <c:pt idx="0">
                  <c:v>5188.5546038543898</c:v>
                </c:pt>
                <c:pt idx="1">
                  <c:v>4786.5771028037379</c:v>
                </c:pt>
                <c:pt idx="2">
                  <c:v>1446.7059620596206</c:v>
                </c:pt>
                <c:pt idx="3">
                  <c:v>1422.4574314574315</c:v>
                </c:pt>
                <c:pt idx="4">
                  <c:v>1373.7243319268637</c:v>
                </c:pt>
                <c:pt idx="5">
                  <c:v>1363.1626928471248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22-4F27-9E3E-2644EDECC8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169779119"/>
        <c:axId val="1169779599"/>
      </c:barChart>
      <c:catAx>
        <c:axId val="1169779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9779599"/>
        <c:crosses val="autoZero"/>
        <c:auto val="1"/>
        <c:lblAlgn val="ctr"/>
        <c:lblOffset val="100"/>
        <c:noMultiLvlLbl val="0"/>
      </c:catAx>
      <c:valAx>
        <c:axId val="1169779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9779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Area wise Order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Sheet1!$B$36</c:f>
              <c:strCache>
                <c:ptCount val="1"/>
                <c:pt idx="0">
                  <c:v>Order 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Sheet1!$A$37:$A$88</c:f>
              <c:strCache>
                <c:ptCount val="52"/>
                <c:pt idx="0">
                  <c:v>HSR Layout</c:v>
                </c:pt>
                <c:pt idx="1">
                  <c:v>ITI Layout</c:v>
                </c:pt>
                <c:pt idx="2">
                  <c:v>Harlur</c:v>
                </c:pt>
                <c:pt idx="3">
                  <c:v>Bomannahali - MicoLayout</c:v>
                </c:pt>
                <c:pt idx="4">
                  <c:v>Kudlu</c:v>
                </c:pt>
                <c:pt idx="5">
                  <c:v>Koramangala, Ejipura</c:v>
                </c:pt>
                <c:pt idx="6">
                  <c:v>Bellandur, Green Glen</c:v>
                </c:pt>
                <c:pt idx="7">
                  <c:v>Bellandur, Sarjapur Road</c:v>
                </c:pt>
                <c:pt idx="8">
                  <c:v>Manipal County</c:v>
                </c:pt>
                <c:pt idx="9">
                  <c:v>Bommanahalli</c:v>
                </c:pt>
                <c:pt idx="10">
                  <c:v>Bellandur - Off Sarjapur Road</c:v>
                </c:pt>
                <c:pt idx="11">
                  <c:v>BTM Stage 1</c:v>
                </c:pt>
                <c:pt idx="12">
                  <c:v>BTM Stage 2</c:v>
                </c:pt>
                <c:pt idx="13">
                  <c:v>Bellandur, APR</c:v>
                </c:pt>
                <c:pt idx="14">
                  <c:v>Akshaya Nagar</c:v>
                </c:pt>
                <c:pt idx="15">
                  <c:v>Sarjapur Road</c:v>
                </c:pt>
                <c:pt idx="16">
                  <c:v>Bilekahalli</c:v>
                </c:pt>
                <c:pt idx="17">
                  <c:v>Bellandur, Sakara</c:v>
                </c:pt>
                <c:pt idx="18">
                  <c:v>Kadubeesanhali, Prestige</c:v>
                </c:pt>
                <c:pt idx="19">
                  <c:v>Devarachikanna Halli</c:v>
                </c:pt>
                <c:pt idx="20">
                  <c:v>Domlur, EGL</c:v>
                </c:pt>
                <c:pt idx="21">
                  <c:v>Indiranagar</c:v>
                </c:pt>
                <c:pt idx="22">
                  <c:v>Viveka Nagar</c:v>
                </c:pt>
                <c:pt idx="23">
                  <c:v>Yemalur</c:v>
                </c:pt>
                <c:pt idx="24">
                  <c:v>JP Nagar Phase 4-5</c:v>
                </c:pt>
                <c:pt idx="25">
                  <c:v>Arekere</c:v>
                </c:pt>
                <c:pt idx="26">
                  <c:v>JP Nagar Phase 6-7</c:v>
                </c:pt>
                <c:pt idx="27">
                  <c:v>Bannerghatta</c:v>
                </c:pt>
                <c:pt idx="28">
                  <c:v>JP Nagar Phase 1-3</c:v>
                </c:pt>
                <c:pt idx="29">
                  <c:v>Kumaraswamy Layout</c:v>
                </c:pt>
                <c:pt idx="30">
                  <c:v>Wilson Garden, Shantinagar</c:v>
                </c:pt>
                <c:pt idx="31">
                  <c:v>Jayanagar</c:v>
                </c:pt>
                <c:pt idx="32">
                  <c:v>Marathahalli</c:v>
                </c:pt>
                <c:pt idx="33">
                  <c:v>Basavanagudi</c:v>
                </c:pt>
                <c:pt idx="34">
                  <c:v>Richmond Town</c:v>
                </c:pt>
                <c:pt idx="35">
                  <c:v>Doddanekundi</c:v>
                </c:pt>
                <c:pt idx="36">
                  <c:v>Banashankari Stage 2</c:v>
                </c:pt>
                <c:pt idx="37">
                  <c:v>Bellandur, ETV</c:v>
                </c:pt>
                <c:pt idx="38">
                  <c:v>Cox Town</c:v>
                </c:pt>
                <c:pt idx="39">
                  <c:v>Whitefield</c:v>
                </c:pt>
                <c:pt idx="40">
                  <c:v>Vimanapura</c:v>
                </c:pt>
                <c:pt idx="41">
                  <c:v>Challagatta</c:v>
                </c:pt>
                <c:pt idx="42">
                  <c:v>Kadubeesanhali, PTP</c:v>
                </c:pt>
                <c:pt idx="43">
                  <c:v>Mahadevapura</c:v>
                </c:pt>
                <c:pt idx="44">
                  <c:v>Victoria Layout</c:v>
                </c:pt>
                <c:pt idx="45">
                  <c:v>JP Nagar Phase 8-9</c:v>
                </c:pt>
                <c:pt idx="46">
                  <c:v>Bellandur, Ecospace</c:v>
                </c:pt>
                <c:pt idx="47">
                  <c:v>CV Raman Nagar</c:v>
                </c:pt>
                <c:pt idx="48">
                  <c:v>Binnipet</c:v>
                </c:pt>
                <c:pt idx="49">
                  <c:v>Pattandur</c:v>
                </c:pt>
                <c:pt idx="50">
                  <c:v>Brookefield</c:v>
                </c:pt>
                <c:pt idx="51">
                  <c:v>Frazer Town</c:v>
                </c:pt>
              </c:strCache>
            </c:strRef>
          </c:cat>
          <c:val>
            <c:numRef>
              <c:f>Sheet1!$B$37:$B$88</c:f>
              <c:numCache>
                <c:formatCode>General</c:formatCode>
                <c:ptCount val="52"/>
                <c:pt idx="0">
                  <c:v>15657</c:v>
                </c:pt>
                <c:pt idx="1">
                  <c:v>3946</c:v>
                </c:pt>
                <c:pt idx="2">
                  <c:v>1309</c:v>
                </c:pt>
                <c:pt idx="3">
                  <c:v>551</c:v>
                </c:pt>
                <c:pt idx="4">
                  <c:v>518</c:v>
                </c:pt>
                <c:pt idx="5">
                  <c:v>160</c:v>
                </c:pt>
                <c:pt idx="6">
                  <c:v>134</c:v>
                </c:pt>
                <c:pt idx="7">
                  <c:v>98</c:v>
                </c:pt>
                <c:pt idx="8">
                  <c:v>80</c:v>
                </c:pt>
                <c:pt idx="9">
                  <c:v>52</c:v>
                </c:pt>
                <c:pt idx="10">
                  <c:v>44</c:v>
                </c:pt>
                <c:pt idx="11">
                  <c:v>35</c:v>
                </c:pt>
                <c:pt idx="12">
                  <c:v>32</c:v>
                </c:pt>
                <c:pt idx="13">
                  <c:v>29</c:v>
                </c:pt>
                <c:pt idx="14">
                  <c:v>21</c:v>
                </c:pt>
                <c:pt idx="15">
                  <c:v>20</c:v>
                </c:pt>
                <c:pt idx="16">
                  <c:v>11</c:v>
                </c:pt>
                <c:pt idx="17">
                  <c:v>11</c:v>
                </c:pt>
                <c:pt idx="18">
                  <c:v>9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  <c:pt idx="25">
                  <c:v>6</c:v>
                </c:pt>
                <c:pt idx="26">
                  <c:v>6</c:v>
                </c:pt>
                <c:pt idx="27">
                  <c:v>5</c:v>
                </c:pt>
                <c:pt idx="28">
                  <c:v>5</c:v>
                </c:pt>
                <c:pt idx="29">
                  <c:v>4</c:v>
                </c:pt>
                <c:pt idx="30">
                  <c:v>4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6A-413F-92D6-3ACE6C0880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064173839"/>
        <c:axId val="1064169039"/>
      </c:barChart>
      <c:lineChart>
        <c:grouping val="standard"/>
        <c:varyColors val="0"/>
        <c:ser>
          <c:idx val="1"/>
          <c:order val="1"/>
          <c:tx>
            <c:strRef>
              <c:f>Sheet1!$C$36</c:f>
              <c:strCache>
                <c:ptCount val="1"/>
                <c:pt idx="0">
                  <c:v>Contribution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Sheet1!$A$37:$A$88</c:f>
              <c:strCache>
                <c:ptCount val="52"/>
                <c:pt idx="0">
                  <c:v>HSR Layout</c:v>
                </c:pt>
                <c:pt idx="1">
                  <c:v>ITI Layout</c:v>
                </c:pt>
                <c:pt idx="2">
                  <c:v>Harlur</c:v>
                </c:pt>
                <c:pt idx="3">
                  <c:v>Bomannahali - MicoLayout</c:v>
                </c:pt>
                <c:pt idx="4">
                  <c:v>Kudlu</c:v>
                </c:pt>
                <c:pt idx="5">
                  <c:v>Koramangala, Ejipura</c:v>
                </c:pt>
                <c:pt idx="6">
                  <c:v>Bellandur, Green Glen</c:v>
                </c:pt>
                <c:pt idx="7">
                  <c:v>Bellandur, Sarjapur Road</c:v>
                </c:pt>
                <c:pt idx="8">
                  <c:v>Manipal County</c:v>
                </c:pt>
                <c:pt idx="9">
                  <c:v>Bommanahalli</c:v>
                </c:pt>
                <c:pt idx="10">
                  <c:v>Bellandur - Off Sarjapur Road</c:v>
                </c:pt>
                <c:pt idx="11">
                  <c:v>BTM Stage 1</c:v>
                </c:pt>
                <c:pt idx="12">
                  <c:v>BTM Stage 2</c:v>
                </c:pt>
                <c:pt idx="13">
                  <c:v>Bellandur, APR</c:v>
                </c:pt>
                <c:pt idx="14">
                  <c:v>Akshaya Nagar</c:v>
                </c:pt>
                <c:pt idx="15">
                  <c:v>Sarjapur Road</c:v>
                </c:pt>
                <c:pt idx="16">
                  <c:v>Bilekahalli</c:v>
                </c:pt>
                <c:pt idx="17">
                  <c:v>Bellandur, Sakara</c:v>
                </c:pt>
                <c:pt idx="18">
                  <c:v>Kadubeesanhali, Prestige</c:v>
                </c:pt>
                <c:pt idx="19">
                  <c:v>Devarachikanna Halli</c:v>
                </c:pt>
                <c:pt idx="20">
                  <c:v>Domlur, EGL</c:v>
                </c:pt>
                <c:pt idx="21">
                  <c:v>Indiranagar</c:v>
                </c:pt>
                <c:pt idx="22">
                  <c:v>Viveka Nagar</c:v>
                </c:pt>
                <c:pt idx="23">
                  <c:v>Yemalur</c:v>
                </c:pt>
                <c:pt idx="24">
                  <c:v>JP Nagar Phase 4-5</c:v>
                </c:pt>
                <c:pt idx="25">
                  <c:v>Arekere</c:v>
                </c:pt>
                <c:pt idx="26">
                  <c:v>JP Nagar Phase 6-7</c:v>
                </c:pt>
                <c:pt idx="27">
                  <c:v>Bannerghatta</c:v>
                </c:pt>
                <c:pt idx="28">
                  <c:v>JP Nagar Phase 1-3</c:v>
                </c:pt>
                <c:pt idx="29">
                  <c:v>Kumaraswamy Layout</c:v>
                </c:pt>
                <c:pt idx="30">
                  <c:v>Wilson Garden, Shantinagar</c:v>
                </c:pt>
                <c:pt idx="31">
                  <c:v>Jayanagar</c:v>
                </c:pt>
                <c:pt idx="32">
                  <c:v>Marathahalli</c:v>
                </c:pt>
                <c:pt idx="33">
                  <c:v>Basavanagudi</c:v>
                </c:pt>
                <c:pt idx="34">
                  <c:v>Richmond Town</c:v>
                </c:pt>
                <c:pt idx="35">
                  <c:v>Doddanekundi</c:v>
                </c:pt>
                <c:pt idx="36">
                  <c:v>Banashankari Stage 2</c:v>
                </c:pt>
                <c:pt idx="37">
                  <c:v>Bellandur, ETV</c:v>
                </c:pt>
                <c:pt idx="38">
                  <c:v>Cox Town</c:v>
                </c:pt>
                <c:pt idx="39">
                  <c:v>Whitefield</c:v>
                </c:pt>
                <c:pt idx="40">
                  <c:v>Vimanapura</c:v>
                </c:pt>
                <c:pt idx="41">
                  <c:v>Challagatta</c:v>
                </c:pt>
                <c:pt idx="42">
                  <c:v>Kadubeesanhali, PTP</c:v>
                </c:pt>
                <c:pt idx="43">
                  <c:v>Mahadevapura</c:v>
                </c:pt>
                <c:pt idx="44">
                  <c:v>Victoria Layout</c:v>
                </c:pt>
                <c:pt idx="45">
                  <c:v>JP Nagar Phase 8-9</c:v>
                </c:pt>
                <c:pt idx="46">
                  <c:v>Bellandur, Ecospace</c:v>
                </c:pt>
                <c:pt idx="47">
                  <c:v>CV Raman Nagar</c:v>
                </c:pt>
                <c:pt idx="48">
                  <c:v>Binnipet</c:v>
                </c:pt>
                <c:pt idx="49">
                  <c:v>Pattandur</c:v>
                </c:pt>
                <c:pt idx="50">
                  <c:v>Brookefield</c:v>
                </c:pt>
                <c:pt idx="51">
                  <c:v>Frazer Town</c:v>
                </c:pt>
              </c:strCache>
            </c:strRef>
          </c:cat>
          <c:val>
            <c:numRef>
              <c:f>Sheet1!$C$37:$C$88</c:f>
              <c:numCache>
                <c:formatCode>0%</c:formatCode>
                <c:ptCount val="52"/>
                <c:pt idx="0">
                  <c:v>0.68601849011961613</c:v>
                </c:pt>
                <c:pt idx="1">
                  <c:v>0.85891425316566616</c:v>
                </c:pt>
                <c:pt idx="2">
                  <c:v>0.91626867633527587</c:v>
                </c:pt>
                <c:pt idx="3">
                  <c:v>0.94041098891469133</c:v>
                </c:pt>
                <c:pt idx="4">
                  <c:v>0.96310739166630155</c:v>
                </c:pt>
                <c:pt idx="5">
                  <c:v>0.97011786355869079</c:v>
                </c:pt>
                <c:pt idx="6">
                  <c:v>0.97598913376856677</c:v>
                </c:pt>
                <c:pt idx="7">
                  <c:v>0.98028304780265518</c:v>
                </c:pt>
                <c:pt idx="8">
                  <c:v>0.98378828374884986</c:v>
                </c:pt>
                <c:pt idx="9">
                  <c:v>0.98606668711387635</c:v>
                </c:pt>
                <c:pt idx="10">
                  <c:v>0.98799456688428344</c:v>
                </c:pt>
                <c:pt idx="11">
                  <c:v>0.9895281076107435</c:v>
                </c:pt>
                <c:pt idx="12">
                  <c:v>0.99093020198922144</c:v>
                </c:pt>
                <c:pt idx="13">
                  <c:v>0.99220085001971692</c:v>
                </c:pt>
                <c:pt idx="14">
                  <c:v>0.993120974455593</c:v>
                </c:pt>
                <c:pt idx="15">
                  <c:v>0.99399728344214167</c:v>
                </c:pt>
                <c:pt idx="16">
                  <c:v>0.99447925338474341</c:v>
                </c:pt>
                <c:pt idx="17">
                  <c:v>0.99496122332734527</c:v>
                </c:pt>
                <c:pt idx="18">
                  <c:v>0.99535556237129208</c:v>
                </c:pt>
                <c:pt idx="19">
                  <c:v>0.99570608596591159</c:v>
                </c:pt>
                <c:pt idx="20">
                  <c:v>0.99605660956053099</c:v>
                </c:pt>
                <c:pt idx="21">
                  <c:v>0.9964071331551505</c:v>
                </c:pt>
                <c:pt idx="22">
                  <c:v>0.99671384130044249</c:v>
                </c:pt>
                <c:pt idx="23">
                  <c:v>0.99702054944573459</c:v>
                </c:pt>
                <c:pt idx="24">
                  <c:v>0.99732725759102658</c:v>
                </c:pt>
                <c:pt idx="25">
                  <c:v>0.99759015028699116</c:v>
                </c:pt>
                <c:pt idx="26">
                  <c:v>0.99785304298295574</c:v>
                </c:pt>
                <c:pt idx="27">
                  <c:v>0.99807212022959291</c:v>
                </c:pt>
                <c:pt idx="28">
                  <c:v>0.99829119747623007</c:v>
                </c:pt>
                <c:pt idx="29">
                  <c:v>0.99846645927353983</c:v>
                </c:pt>
                <c:pt idx="30">
                  <c:v>0.99864172107084959</c:v>
                </c:pt>
                <c:pt idx="31">
                  <c:v>0.99877316741883193</c:v>
                </c:pt>
                <c:pt idx="32">
                  <c:v>0.99890461376681416</c:v>
                </c:pt>
                <c:pt idx="33">
                  <c:v>0.99903606011479651</c:v>
                </c:pt>
                <c:pt idx="34">
                  <c:v>0.99912369101345133</c:v>
                </c:pt>
                <c:pt idx="35">
                  <c:v>0.99921132191210615</c:v>
                </c:pt>
                <c:pt idx="36">
                  <c:v>0.99929895281076109</c:v>
                </c:pt>
                <c:pt idx="37">
                  <c:v>0.99938658370941591</c:v>
                </c:pt>
                <c:pt idx="38">
                  <c:v>0.99943039915874332</c:v>
                </c:pt>
                <c:pt idx="39">
                  <c:v>0.99947421460807084</c:v>
                </c:pt>
                <c:pt idx="40">
                  <c:v>0.99951803005739825</c:v>
                </c:pt>
                <c:pt idx="41">
                  <c:v>0.99956184550672567</c:v>
                </c:pt>
                <c:pt idx="42">
                  <c:v>0.99960566095605308</c:v>
                </c:pt>
                <c:pt idx="43">
                  <c:v>0.99964947640538049</c:v>
                </c:pt>
                <c:pt idx="44">
                  <c:v>0.99969329185470801</c:v>
                </c:pt>
                <c:pt idx="45">
                  <c:v>0.99973710730403542</c:v>
                </c:pt>
                <c:pt idx="46">
                  <c:v>0.99978092275336283</c:v>
                </c:pt>
                <c:pt idx="47">
                  <c:v>0.99982473820269024</c:v>
                </c:pt>
                <c:pt idx="48">
                  <c:v>0.99986855365201766</c:v>
                </c:pt>
                <c:pt idx="49">
                  <c:v>0.99991236910134518</c:v>
                </c:pt>
                <c:pt idx="50">
                  <c:v>0.99995618455067259</c:v>
                </c:pt>
                <c:pt idx="51">
                  <c:v>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CE6A-413F-92D6-3ACE6C0880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2556351"/>
        <c:axId val="1154307151"/>
      </c:lineChart>
      <c:catAx>
        <c:axId val="1064173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169039"/>
        <c:crosses val="autoZero"/>
        <c:auto val="1"/>
        <c:lblAlgn val="ctr"/>
        <c:lblOffset val="100"/>
        <c:noMultiLvlLbl val="0"/>
      </c:catAx>
      <c:valAx>
        <c:axId val="1064169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4173839"/>
        <c:crosses val="autoZero"/>
        <c:crossBetween val="between"/>
      </c:valAx>
      <c:valAx>
        <c:axId val="1154307151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2556351"/>
        <c:crosses val="max"/>
        <c:crossBetween val="between"/>
      </c:valAx>
      <c:catAx>
        <c:axId val="137255635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5430715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Monthwise</a:t>
            </a:r>
            <a:r>
              <a:rPr lang="en-US" baseline="0"/>
              <a:t> Order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Sheet1!$A$30</c:f>
              <c:strCache>
                <c:ptCount val="1"/>
                <c:pt idx="0">
                  <c:v>Grand 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Sheet1!$B$29:$J$29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</c:strCache>
            </c:strRef>
          </c:cat>
          <c:val>
            <c:numRef>
              <c:f>Sheet1!$B$30:$J$30</c:f>
              <c:numCache>
                <c:formatCode>General</c:formatCode>
                <c:ptCount val="9"/>
                <c:pt idx="0">
                  <c:v>1606</c:v>
                </c:pt>
                <c:pt idx="1">
                  <c:v>1663</c:v>
                </c:pt>
                <c:pt idx="2">
                  <c:v>2185</c:v>
                </c:pt>
                <c:pt idx="3">
                  <c:v>2477</c:v>
                </c:pt>
                <c:pt idx="4">
                  <c:v>2465</c:v>
                </c:pt>
                <c:pt idx="5">
                  <c:v>2647</c:v>
                </c:pt>
                <c:pt idx="6">
                  <c:v>2645</c:v>
                </c:pt>
                <c:pt idx="7">
                  <c:v>2904</c:v>
                </c:pt>
                <c:pt idx="8">
                  <c:v>4231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D1-40D7-AAB1-F894E1CF27D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156510239"/>
        <c:axId val="1156510719"/>
      </c:barChart>
      <c:catAx>
        <c:axId val="1156510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6510719"/>
        <c:crosses val="autoZero"/>
        <c:auto val="1"/>
        <c:lblAlgn val="ctr"/>
        <c:lblOffset val="100"/>
        <c:noMultiLvlLbl val="0"/>
      </c:catAx>
      <c:valAx>
        <c:axId val="1156510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6510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400" b="1" i="0" u="none" strike="noStrike" kern="1200" spc="100" baseline="0" dirty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Discount% of Product Amount At Slot &amp;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Sheet1!$B$19</c:f>
              <c:strCache>
                <c:ptCount val="1"/>
                <c:pt idx="0">
                  <c:v>Jan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Sheet1!$A$20:$A$24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5q</c:v>
                </c:pt>
              </c:strCache>
            </c:strRef>
          </c:cat>
          <c:val>
            <c:numRef>
              <c:f>Sheet1!$B$20:$B$24</c:f>
              <c:numCache>
                <c:formatCode>0.00%</c:formatCode>
                <c:ptCount val="5"/>
                <c:pt idx="0">
                  <c:v>9.266034905418755E-3</c:v>
                </c:pt>
                <c:pt idx="1">
                  <c:v>1.038464396954198E-2</c:v>
                </c:pt>
                <c:pt idx="2">
                  <c:v>1.2339152025527978E-2</c:v>
                </c:pt>
                <c:pt idx="3">
                  <c:v>9.9782040778469954E-3</c:v>
                </c:pt>
                <c:pt idx="4">
                  <c:v>7.2371790589440396E-3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D8-4103-97FD-3168EFA10423}"/>
            </c:ext>
          </c:extLst>
        </c:ser>
        <c:ser>
          <c:idx val="1"/>
          <c:order val="1"/>
          <c:tx>
            <c:strRef>
              <c:f>Sheet1!$C$19</c:f>
              <c:strCache>
                <c:ptCount val="1"/>
                <c:pt idx="0">
                  <c:v>Feb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Sheet1!$A$20:$A$24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5q</c:v>
                </c:pt>
              </c:strCache>
            </c:strRef>
          </c:cat>
          <c:val>
            <c:numRef>
              <c:f>Sheet1!$C$20:$C$24</c:f>
              <c:numCache>
                <c:formatCode>0.00%</c:formatCode>
                <c:ptCount val="5"/>
                <c:pt idx="0">
                  <c:v>1.1331060336200023E-2</c:v>
                </c:pt>
                <c:pt idx="1">
                  <c:v>3.6592338479130931E-3</c:v>
                </c:pt>
                <c:pt idx="2">
                  <c:v>4.2866163300516709E-3</c:v>
                </c:pt>
                <c:pt idx="3">
                  <c:v>7.9714128642111044E-3</c:v>
                </c:pt>
                <c:pt idx="4">
                  <c:v>5.8825957727873185E-3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D8-4103-97FD-3168EFA10423}"/>
            </c:ext>
          </c:extLst>
        </c:ser>
        <c:ser>
          <c:idx val="2"/>
          <c:order val="2"/>
          <c:tx>
            <c:strRef>
              <c:f>Sheet1!$D$19</c:f>
              <c:strCache>
                <c:ptCount val="1"/>
                <c:pt idx="0">
                  <c:v>Mar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Sheet1!$A$20:$A$24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5q</c:v>
                </c:pt>
              </c:strCache>
            </c:strRef>
          </c:cat>
          <c:val>
            <c:numRef>
              <c:f>Sheet1!$D$20:$D$24</c:f>
              <c:numCache>
                <c:formatCode>0.00%</c:formatCode>
                <c:ptCount val="5"/>
                <c:pt idx="0">
                  <c:v>5.6408710920097483E-3</c:v>
                </c:pt>
                <c:pt idx="1">
                  <c:v>8.8689962425639469E-3</c:v>
                </c:pt>
                <c:pt idx="2">
                  <c:v>6.0042833103870277E-3</c:v>
                </c:pt>
                <c:pt idx="3">
                  <c:v>5.8749647854258614E-3</c:v>
                </c:pt>
                <c:pt idx="4">
                  <c:v>6.3148946505555891E-3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0D8-4103-97FD-3168EFA10423}"/>
            </c:ext>
          </c:extLst>
        </c:ser>
        <c:ser>
          <c:idx val="3"/>
          <c:order val="3"/>
          <c:tx>
            <c:strRef>
              <c:f>Sheet1!$E$19</c:f>
              <c:strCache>
                <c:ptCount val="1"/>
                <c:pt idx="0">
                  <c:v>Apr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Sheet1!$A$20:$A$24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5q</c:v>
                </c:pt>
              </c:strCache>
            </c:strRef>
          </c:cat>
          <c:val>
            <c:numRef>
              <c:f>Sheet1!$E$20:$E$24</c:f>
              <c:numCache>
                <c:formatCode>0.00%</c:formatCode>
                <c:ptCount val="5"/>
                <c:pt idx="0">
                  <c:v>6.7919366297996882E-3</c:v>
                </c:pt>
                <c:pt idx="1">
                  <c:v>1.024799837560865E-2</c:v>
                </c:pt>
                <c:pt idx="2">
                  <c:v>6.1025054579478119E-3</c:v>
                </c:pt>
                <c:pt idx="3">
                  <c:v>8.9712513357833555E-3</c:v>
                </c:pt>
                <c:pt idx="4">
                  <c:v>5.8632083674939753E-3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0D8-4103-97FD-3168EFA10423}"/>
            </c:ext>
          </c:extLst>
        </c:ser>
        <c:ser>
          <c:idx val="4"/>
          <c:order val="4"/>
          <c:tx>
            <c:strRef>
              <c:f>Sheet1!$F$19</c:f>
              <c:strCache>
                <c:ptCount val="1"/>
                <c:pt idx="0">
                  <c:v>May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Sheet1!$A$20:$A$24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5q</c:v>
                </c:pt>
              </c:strCache>
            </c:strRef>
          </c:cat>
          <c:val>
            <c:numRef>
              <c:f>Sheet1!$F$20:$F$24</c:f>
              <c:numCache>
                <c:formatCode>0.00%</c:formatCode>
                <c:ptCount val="5"/>
                <c:pt idx="0">
                  <c:v>4.1480276535176899E-2</c:v>
                </c:pt>
                <c:pt idx="1">
                  <c:v>4.7834554330564577E-2</c:v>
                </c:pt>
                <c:pt idx="2">
                  <c:v>4.5380357196125473E-2</c:v>
                </c:pt>
                <c:pt idx="3">
                  <c:v>5.0708316410048124E-2</c:v>
                </c:pt>
                <c:pt idx="4">
                  <c:v>3.388998035363458E-2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0D8-4103-97FD-3168EFA10423}"/>
            </c:ext>
          </c:extLst>
        </c:ser>
        <c:ser>
          <c:idx val="5"/>
          <c:order val="5"/>
          <c:tx>
            <c:strRef>
              <c:f>Sheet1!$G$19</c:f>
              <c:strCache>
                <c:ptCount val="1"/>
                <c:pt idx="0">
                  <c:v>Jun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Sheet1!$A$20:$A$24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5q</c:v>
                </c:pt>
              </c:strCache>
            </c:strRef>
          </c:cat>
          <c:val>
            <c:numRef>
              <c:f>Sheet1!$G$20:$G$24</c:f>
              <c:numCache>
                <c:formatCode>0.00%</c:formatCode>
                <c:ptCount val="5"/>
                <c:pt idx="0">
                  <c:v>1.6961775734328655E-2</c:v>
                </c:pt>
                <c:pt idx="1">
                  <c:v>2.3530222514893031E-2</c:v>
                </c:pt>
                <c:pt idx="2">
                  <c:v>1.8636532675208765E-2</c:v>
                </c:pt>
                <c:pt idx="3">
                  <c:v>1.8856880966974229E-2</c:v>
                </c:pt>
                <c:pt idx="4">
                  <c:v>1.9322174002893159E-2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0D8-4103-97FD-3168EFA10423}"/>
            </c:ext>
          </c:extLst>
        </c:ser>
        <c:ser>
          <c:idx val="6"/>
          <c:order val="6"/>
          <c:tx>
            <c:strRef>
              <c:f>Sheet1!$H$19</c:f>
              <c:strCache>
                <c:ptCount val="1"/>
                <c:pt idx="0">
                  <c:v>Jul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Sheet1!$A$20:$A$24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5q</c:v>
                </c:pt>
              </c:strCache>
            </c:strRef>
          </c:cat>
          <c:val>
            <c:numRef>
              <c:f>Sheet1!$H$20:$H$24</c:f>
              <c:numCache>
                <c:formatCode>0.00%</c:formatCode>
                <c:ptCount val="5"/>
                <c:pt idx="0">
                  <c:v>4.6394643670908266E-2</c:v>
                </c:pt>
                <c:pt idx="1">
                  <c:v>4.8405075299418947E-2</c:v>
                </c:pt>
                <c:pt idx="2">
                  <c:v>5.9001071891983378E-2</c:v>
                </c:pt>
                <c:pt idx="3">
                  <c:v>6.7356997062776924E-2</c:v>
                </c:pt>
                <c:pt idx="4">
                  <c:v>3.2892003684771416E-2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0D8-4103-97FD-3168EFA10423}"/>
            </c:ext>
          </c:extLst>
        </c:ser>
        <c:ser>
          <c:idx val="7"/>
          <c:order val="7"/>
          <c:tx>
            <c:strRef>
              <c:f>Sheet1!$I$19</c:f>
              <c:strCache>
                <c:ptCount val="1"/>
                <c:pt idx="0">
                  <c:v>Aug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Sheet1!$A$20:$A$24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5q</c:v>
                </c:pt>
              </c:strCache>
            </c:strRef>
          </c:cat>
          <c:val>
            <c:numRef>
              <c:f>Sheet1!$I$20:$I$24</c:f>
              <c:numCache>
                <c:formatCode>0.00%</c:formatCode>
                <c:ptCount val="5"/>
                <c:pt idx="0">
                  <c:v>0.20863904102511108</c:v>
                </c:pt>
                <c:pt idx="1">
                  <c:v>0.21498782814658859</c:v>
                </c:pt>
                <c:pt idx="2">
                  <c:v>0.20595321713847009</c:v>
                </c:pt>
                <c:pt idx="3">
                  <c:v>0.2211237600692364</c:v>
                </c:pt>
                <c:pt idx="4">
                  <c:v>0.12772349239477596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0D8-4103-97FD-3168EFA10423}"/>
            </c:ext>
          </c:extLst>
        </c:ser>
        <c:ser>
          <c:idx val="8"/>
          <c:order val="8"/>
          <c:tx>
            <c:strRef>
              <c:f>Sheet1!$J$19</c:f>
              <c:strCache>
                <c:ptCount val="1"/>
                <c:pt idx="0">
                  <c:v>Sep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Sheet1!$A$20:$A$24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5q</c:v>
                </c:pt>
              </c:strCache>
            </c:strRef>
          </c:cat>
          <c:val>
            <c:numRef>
              <c:f>Sheet1!$J$20:$J$24</c:f>
              <c:numCache>
                <c:formatCode>0.00%</c:formatCode>
                <c:ptCount val="5"/>
                <c:pt idx="0">
                  <c:v>0.10957258543251083</c:v>
                </c:pt>
                <c:pt idx="1">
                  <c:v>0.10463223778429791</c:v>
                </c:pt>
                <c:pt idx="2">
                  <c:v>0.11458417005615475</c:v>
                </c:pt>
                <c:pt idx="3">
                  <c:v>9.7600959460459255E-2</c:v>
                </c:pt>
                <c:pt idx="4">
                  <c:v>5.0952997658385984E-2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0D8-4103-97FD-3168EFA104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76059775"/>
        <c:axId val="976054015"/>
      </c:barChart>
      <c:catAx>
        <c:axId val="976059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054015"/>
        <c:crosses val="autoZero"/>
        <c:auto val="1"/>
        <c:lblAlgn val="ctr"/>
        <c:lblOffset val="100"/>
        <c:noMultiLvlLbl val="0"/>
      </c:catAx>
      <c:valAx>
        <c:axId val="976054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059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400"/>
              <a:t>Delivery Charges% of Product Amoutn At Slot</a:t>
            </a:r>
            <a:r>
              <a:rPr lang="en-IN" sz="1400" baseline="0"/>
              <a:t> &amp; Month</a:t>
            </a:r>
            <a:endParaRPr lang="en-IN" sz="1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Jan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Late Night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0.10821960411254619</c:v>
                </c:pt>
                <c:pt idx="1">
                  <c:v>9.3279371921598297E-2</c:v>
                </c:pt>
                <c:pt idx="2">
                  <c:v>0.10220631968505424</c:v>
                </c:pt>
                <c:pt idx="3">
                  <c:v>0.10817578952249926</c:v>
                </c:pt>
                <c:pt idx="4">
                  <c:v>0.15912886632373571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53-49CE-ADDD-0076295F80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Feb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Late Night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0.10100418977829796</c:v>
                </c:pt>
                <c:pt idx="1">
                  <c:v>7.7695190902738076E-2</c:v>
                </c:pt>
                <c:pt idx="2">
                  <c:v>8.688846793486478E-2</c:v>
                </c:pt>
                <c:pt idx="3">
                  <c:v>0.10040261294182323</c:v>
                </c:pt>
                <c:pt idx="4">
                  <c:v>0.16954260237780713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53-49CE-ADDD-0076295F802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Late Night</c:v>
                </c:pt>
              </c:strCache>
            </c:strRef>
          </c:cat>
          <c:val>
            <c:numRef>
              <c:f>Sheet1!$D$2:$D$6</c:f>
              <c:numCache>
                <c:formatCode>0.00%</c:formatCode>
                <c:ptCount val="5"/>
                <c:pt idx="0">
                  <c:v>8.5130637595324826E-2</c:v>
                </c:pt>
                <c:pt idx="1">
                  <c:v>7.5298605045404504E-2</c:v>
                </c:pt>
                <c:pt idx="2">
                  <c:v>8.3493957472846866E-2</c:v>
                </c:pt>
                <c:pt idx="3">
                  <c:v>8.8928537890881773E-2</c:v>
                </c:pt>
                <c:pt idx="4">
                  <c:v>0.15917784929261036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A53-49CE-ADDD-0076295F802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Apr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Late Night</c:v>
                </c:pt>
              </c:strCache>
            </c:strRef>
          </c:cat>
          <c:val>
            <c:numRef>
              <c:f>Sheet1!$E$2:$E$6</c:f>
              <c:numCache>
                <c:formatCode>0.00%</c:formatCode>
                <c:ptCount val="5"/>
                <c:pt idx="0">
                  <c:v>7.9106709224520955E-2</c:v>
                </c:pt>
                <c:pt idx="1">
                  <c:v>7.8114113492401591E-2</c:v>
                </c:pt>
                <c:pt idx="2">
                  <c:v>7.9930346189832621E-2</c:v>
                </c:pt>
                <c:pt idx="3">
                  <c:v>9.443532202152892E-2</c:v>
                </c:pt>
                <c:pt idx="4">
                  <c:v>0.15607065662964895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A53-49CE-ADDD-0076295F802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May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Late Night</c:v>
                </c:pt>
              </c:strCache>
            </c:strRef>
          </c:cat>
          <c:val>
            <c:numRef>
              <c:f>Sheet1!$F$2:$F$6</c:f>
              <c:numCache>
                <c:formatCode>0.00%</c:formatCode>
                <c:ptCount val="5"/>
                <c:pt idx="0">
                  <c:v>4.9239384309759708E-2</c:v>
                </c:pt>
                <c:pt idx="1">
                  <c:v>4.8922668723083054E-2</c:v>
                </c:pt>
                <c:pt idx="2">
                  <c:v>5.6391986738316122E-2</c:v>
                </c:pt>
                <c:pt idx="3">
                  <c:v>6.5003876970793489E-2</c:v>
                </c:pt>
                <c:pt idx="4">
                  <c:v>4.4204322200392929E-2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A53-49CE-ADDD-0076295F802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Jun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Late Night</c:v>
                </c:pt>
              </c:strCache>
            </c:strRef>
          </c:cat>
          <c:val>
            <c:numRef>
              <c:f>Sheet1!$G$2:$G$6</c:f>
              <c:numCache>
                <c:formatCode>0.00%</c:formatCode>
                <c:ptCount val="5"/>
                <c:pt idx="0">
                  <c:v>4.7312161248799979E-2</c:v>
                </c:pt>
                <c:pt idx="1">
                  <c:v>5.164321046264108E-2</c:v>
                </c:pt>
                <c:pt idx="2">
                  <c:v>5.3805064403799993E-2</c:v>
                </c:pt>
                <c:pt idx="3">
                  <c:v>6.3737914202572049E-2</c:v>
                </c:pt>
                <c:pt idx="4">
                  <c:v>0.12678239305641661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A53-49CE-ADDD-0076295F802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Jul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Late Night</c:v>
                </c:pt>
              </c:strCache>
            </c:strRef>
          </c:cat>
          <c:val>
            <c:numRef>
              <c:f>Sheet1!$H$2:$H$6</c:f>
              <c:numCache>
                <c:formatCode>0.00%</c:formatCode>
                <c:ptCount val="5"/>
                <c:pt idx="0">
                  <c:v>5.0574893960107968E-2</c:v>
                </c:pt>
                <c:pt idx="1">
                  <c:v>4.3337681331277918E-2</c:v>
                </c:pt>
                <c:pt idx="2">
                  <c:v>5.1399101115143765E-2</c:v>
                </c:pt>
                <c:pt idx="3">
                  <c:v>6.686911933091054E-2</c:v>
                </c:pt>
                <c:pt idx="4">
                  <c:v>0.1291656882755631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53-49CE-ADDD-0076295F802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Aug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Late Night</c:v>
                </c:pt>
              </c:strCache>
            </c:strRef>
          </c:cat>
          <c:val>
            <c:numRef>
              <c:f>Sheet1!$I$2:$I$6</c:f>
              <c:numCache>
                <c:formatCode>0.00%</c:formatCode>
                <c:ptCount val="5"/>
                <c:pt idx="0">
                  <c:v>2.7805525893776384E-2</c:v>
                </c:pt>
                <c:pt idx="1">
                  <c:v>2.5903019935522072E-2</c:v>
                </c:pt>
                <c:pt idx="2">
                  <c:v>2.2203074208987407E-2</c:v>
                </c:pt>
                <c:pt idx="3">
                  <c:v>2.8327008854270686E-2</c:v>
                </c:pt>
                <c:pt idx="4">
                  <c:v>7.7348765139297351E-2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A53-49CE-ADDD-0076295F802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Sep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Late Night</c:v>
                </c:pt>
              </c:strCache>
            </c:strRef>
          </c:cat>
          <c:val>
            <c:numRef>
              <c:f>Sheet1!$J$2:$J$6</c:f>
              <c:numCache>
                <c:formatCode>0.00%</c:formatCode>
                <c:ptCount val="5"/>
                <c:pt idx="0">
                  <c:v>1.8872996494214894E-2</c:v>
                </c:pt>
                <c:pt idx="1">
                  <c:v>1.733634462754776E-2</c:v>
                </c:pt>
                <c:pt idx="2">
                  <c:v>1.7050889786261438E-2</c:v>
                </c:pt>
                <c:pt idx="3">
                  <c:v>2.1728041244339222E-2</c:v>
                </c:pt>
                <c:pt idx="4">
                  <c:v>5.585861360752456E-2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A53-49CE-ADDD-0076295F80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65061983"/>
        <c:axId val="1165061023"/>
      </c:barChart>
      <c:catAx>
        <c:axId val="1165061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5061023"/>
        <c:crosses val="autoZero"/>
        <c:auto val="1"/>
        <c:lblAlgn val="ctr"/>
        <c:lblOffset val="100"/>
        <c:noMultiLvlLbl val="0"/>
      </c:catAx>
      <c:valAx>
        <c:axId val="1165061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5061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Day wise Completion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Grand 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Sheet1!$A$2:$A$8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Sheet1!$G$2:$G$8</c:f>
              <c:numCache>
                <c:formatCode>0.00%</c:formatCode>
                <c:ptCount val="7"/>
                <c:pt idx="0">
                  <c:v>0.99829883753898496</c:v>
                </c:pt>
                <c:pt idx="1">
                  <c:v>0.99740680713128038</c:v>
                </c:pt>
                <c:pt idx="2">
                  <c:v>0.99577922077922076</c:v>
                </c:pt>
                <c:pt idx="3">
                  <c:v>0.99461343472750319</c:v>
                </c:pt>
                <c:pt idx="4">
                  <c:v>0.99662783568362967</c:v>
                </c:pt>
                <c:pt idx="5">
                  <c:v>0.99333938843475633</c:v>
                </c:pt>
                <c:pt idx="6">
                  <c:v>0.99266862170087977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7D-4535-86B6-F4BBBF6ECF2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13129615"/>
        <c:axId val="913132015"/>
      </c:barChart>
      <c:catAx>
        <c:axId val="913129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3132015"/>
        <c:crosses val="autoZero"/>
        <c:auto val="1"/>
        <c:lblAlgn val="ctr"/>
        <c:lblOffset val="100"/>
        <c:noMultiLvlLbl val="0"/>
      </c:catAx>
      <c:valAx>
        <c:axId val="913132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3129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0.03858</cdr:x>
      <cdr:y>0.11792</cdr:y>
    </cdr:from>
    <cdr:to>
      <cdr:x>0.13574</cdr:x>
      <cdr:y>0.94837</cdr:y>
    </cdr:to>
    <cdr:sp macro="" textlink="">
      <cdr:nvSpPr>
        <cdr:cNvPr id="2" name="Rectangle: Rounded Corners 1">
          <a:extLst xmlns:a="http://schemas.openxmlformats.org/drawingml/2006/main">
            <a:ext uri="{FF2B5EF4-FFF2-40B4-BE49-F238E27FC236}">
              <a16:creationId xmlns:a16="http://schemas.microsoft.com/office/drawing/2014/main" id="{B0A3CBD2-122B-25A2-41BA-1EF518816AF6}"/>
            </a:ext>
          </a:extLst>
        </cdr:cNvPr>
        <cdr:cNvSpPr/>
      </cdr:nvSpPr>
      <cdr:spPr>
        <a:xfrm xmlns:a="http://schemas.openxmlformats.org/drawingml/2006/main">
          <a:off x="427410" y="634411"/>
          <a:ext cx="1076446" cy="4467828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IN" kern="120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B80A-5984-33FD-2D33-1EDB67355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8FB31-E903-9103-975D-02656E951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48DB7-D1E3-F068-5F54-7A44F1F8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010A-7336-4E3A-8F8E-A34B8521740A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B4416-124C-8373-F3DE-76D5A0379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88B2-48F1-3E27-801B-39169596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FF65-DD58-43C7-884C-3654D8CE7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90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3B82-E659-0372-8619-31C9EF3B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F9967-36EB-CDF2-2098-93B013A14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AFD33-A5A7-5231-C382-1F0817F8A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010A-7336-4E3A-8F8E-A34B8521740A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F735D-5F9A-D893-6D7E-EB1F37B1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F3E26-AC6A-DF55-3EAC-FC186103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FF65-DD58-43C7-884C-3654D8CE7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76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74CA7-9B56-8D6F-CA15-FA8957CA3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AF7A5-37A8-AF0E-13E5-A47C7DD1E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F7B68-4C00-3553-EC68-B874BC46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010A-7336-4E3A-8F8E-A34B8521740A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A5122-78C0-6D2C-D402-BD0FF214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BE667-E515-FB84-AB2D-042AFED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FF65-DD58-43C7-884C-3654D8CE7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27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6C65-E8DF-D30E-56CC-5FD44679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CC2D8-E556-B3CB-76F2-9CF0B15D8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207E5-69CF-DA49-BDFB-36DF37606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010A-7336-4E3A-8F8E-A34B8521740A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00BAC-1135-02A2-3AEE-44E256F0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7AB1B-3E2A-4E71-DC15-27CDF496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FF65-DD58-43C7-884C-3654D8CE7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51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694B-7693-110C-6E46-189532172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9389A-33DD-82A5-83D2-C6516F95B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EC469-6BE2-F98F-02B3-84B3FC47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010A-7336-4E3A-8F8E-A34B8521740A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0AFFC-C396-D2A3-86A4-DC24B707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CF604-0BBF-29C9-9EFA-9CBEDAE2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FF65-DD58-43C7-884C-3654D8CE7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71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F644B-6CAB-CE46-4474-5FF11C5F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3CD3F-1CE2-53CB-B1C8-062106FF1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7BFDC-1780-E85B-823F-56413F0DC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8EC0A-2EF3-F7FC-932F-54BAD569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010A-7336-4E3A-8F8E-A34B8521740A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13216-D59B-9537-059D-C61260572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32E6C-DB2A-998C-0CA4-8B48A385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FF65-DD58-43C7-884C-3654D8CE7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79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C278-3D58-22C0-111E-31411F094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3DE13-867E-4AA7-4BDE-3F71652BE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27EE0-5B2D-639C-786F-54788B88E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871D54-8E9F-D5A0-8303-58FD34BC5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C84BC-D00B-6D57-95F4-251E14A20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1DE0F5-B6BF-4E25-9CDF-095E031B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010A-7336-4E3A-8F8E-A34B8521740A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31D20B-28F1-287B-8E2F-B241A22E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86458-3C95-FA90-5D64-1CC44909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FF65-DD58-43C7-884C-3654D8CE7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6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7345-80C0-16D7-FB8D-F5D7113D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95BF0B-6C77-D8AE-F350-6BA0707F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010A-7336-4E3A-8F8E-A34B8521740A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B11D8-B55E-17B1-2498-4F24B34A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BBE28-D238-907C-AF43-4AD3F145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FF65-DD58-43C7-884C-3654D8CE7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82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6748A0-CA79-0957-AA3B-82630EE2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010A-7336-4E3A-8F8E-A34B8521740A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083FC-A638-3C60-3198-862F4174A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57354-9C36-3E29-21CB-02B79136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FF65-DD58-43C7-884C-3654D8CE7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20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41CD-B17D-6FE5-406D-9DA771AF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BF18E-88E9-A306-5F72-8C201CF7C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8686A-7F76-4DC4-B4A4-5A84ADAC8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E2F6D-266B-07AD-6300-0902534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010A-7336-4E3A-8F8E-A34B8521740A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BAD25-5A7C-D212-990D-FFCDD2DF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AAFE9-D111-A3D1-ED43-EBA018F1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FF65-DD58-43C7-884C-3654D8CE7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63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052AB-9788-D82C-4591-84B5A2109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BD0CD6-907B-2647-BB0D-E31E2AAB5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7890F-F3CC-61C3-B2E4-87D0B8693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5ED86-15B5-C948-4271-7B5BCA11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010A-7336-4E3A-8F8E-A34B8521740A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D3AAC-CA7D-999C-92A8-540C6CCA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4B80C-D2D4-8401-EC6E-A11A224B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AFF65-DD58-43C7-884C-3654D8CE7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16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4F6D9-B47C-FF75-81FC-EA4655EA3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81BA6-D0E4-48D4-28B1-99BA33A48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F009-75EC-7AD5-BBDD-DE22ABDB1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7010A-7336-4E3A-8F8E-A34B8521740A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8C34F-C8A3-3A35-3166-AC2DD4A9D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1BCFB-BF90-638D-9E46-2ADD0BA46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AFF65-DD58-43C7-884C-3654D8CE7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2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putationsciences.com/online-reputation-management-starts-with-business-analysi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scargas.pntic.mec.es/recursos_educativos/It_didac/Leng_ESO/2/09/04_humanisticos/el_ensayo.html" TargetMode="External"/><Relationship Id="rId7" Type="http://schemas.openxmlformats.org/officeDocument/2006/relationships/chart" Target="../charts/char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xfuel.com/en/free-photo-qnxuv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xfuel.com/en/free-photo-qnxuv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xfuel.com/en/free-photo-qnxuv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s/photo/832977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4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luediamondgallery.com/typewriter/t/thank-you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A7115C-33AD-7FB9-FACB-678C7C4FE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98B281-BE18-B5FB-7C7D-9FCC0EC0C925}"/>
              </a:ext>
            </a:extLst>
          </p:cNvPr>
          <p:cNvSpPr txBox="1"/>
          <p:nvPr/>
        </p:nvSpPr>
        <p:spPr>
          <a:xfrm>
            <a:off x="0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reputationsciences.com/online-reputation-management-starts-with-business-analysis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/3.0/"/>
              </a:rPr>
              <a:t>CC BY</a:t>
            </a:r>
            <a:endParaRPr lang="en-IN" sz="9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4D4CA6-F242-A46E-0D77-C8933F97671E}"/>
              </a:ext>
            </a:extLst>
          </p:cNvPr>
          <p:cNvSpPr/>
          <p:nvPr/>
        </p:nvSpPr>
        <p:spPr>
          <a:xfrm>
            <a:off x="0" y="0"/>
            <a:ext cx="4847304" cy="6858000"/>
          </a:xfrm>
          <a:prstGeom prst="rect">
            <a:avLst/>
          </a:prstGeom>
          <a:solidFill>
            <a:schemeClr val="bg2">
              <a:lumMod val="25000"/>
              <a:alpha val="7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0058F7-AAFE-FA5F-FD36-73829B710458}"/>
              </a:ext>
            </a:extLst>
          </p:cNvPr>
          <p:cNvSpPr txBox="1"/>
          <p:nvPr/>
        </p:nvSpPr>
        <p:spPr>
          <a:xfrm>
            <a:off x="0" y="2087493"/>
            <a:ext cx="4754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err="1">
                <a:solidFill>
                  <a:schemeClr val="bg1"/>
                </a:solidFill>
              </a:rPr>
              <a:t>Freshco</a:t>
            </a:r>
            <a:r>
              <a:rPr lang="en-IN" sz="3200" b="1" dirty="0">
                <a:solidFill>
                  <a:schemeClr val="bg1"/>
                </a:solidFill>
              </a:rPr>
              <a:t> Hypermarket Capstone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B1CAEA-A869-B1F3-FED8-0DBAD0E42A5E}"/>
              </a:ext>
            </a:extLst>
          </p:cNvPr>
          <p:cNvSpPr txBox="1"/>
          <p:nvPr/>
        </p:nvSpPr>
        <p:spPr>
          <a:xfrm>
            <a:off x="0" y="3296533"/>
            <a:ext cx="475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By :- Ashish Deshmukh</a:t>
            </a:r>
          </a:p>
        </p:txBody>
      </p:sp>
    </p:spTree>
    <p:extLst>
      <p:ext uri="{BB962C8B-B14F-4D97-AF65-F5344CB8AC3E}">
        <p14:creationId xmlns:p14="http://schemas.microsoft.com/office/powerpoint/2010/main" val="395272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96"/>
    </mc:Choice>
    <mc:Fallback xmlns="">
      <p:transition spd="slow" advTm="479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6457EC6-3202-60F0-9928-EA27C594E18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921517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CF4DDE7-AE9E-248C-9E15-E408322BD1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487637"/>
              </p:ext>
            </p:extLst>
          </p:nvPr>
        </p:nvGraphicFramePr>
        <p:xfrm>
          <a:off x="645079" y="3778511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DD29F21-6735-FE48-489C-9FF3327EA9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8877259"/>
              </p:ext>
            </p:extLst>
          </p:nvPr>
        </p:nvGraphicFramePr>
        <p:xfrm>
          <a:off x="645079" y="778591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89EAE8F-23C6-A9AF-96D9-037D0F83B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7484099"/>
              </p:ext>
            </p:extLst>
          </p:nvPr>
        </p:nvGraphicFramePr>
        <p:xfrm>
          <a:off x="5813827" y="3778511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81137D92-FC5F-B850-D238-DE6030F38085}"/>
              </a:ext>
            </a:extLst>
          </p:cNvPr>
          <p:cNvSpPr/>
          <p:nvPr/>
        </p:nvSpPr>
        <p:spPr>
          <a:xfrm>
            <a:off x="0" y="92597"/>
            <a:ext cx="5040000" cy="566074"/>
          </a:xfrm>
          <a:prstGeom prst="homePlat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Source &amp; Customer Level Analysis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B4092E17-CBEB-121A-054E-917E934BE8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7609512"/>
              </p:ext>
            </p:extLst>
          </p:nvPr>
        </p:nvGraphicFramePr>
        <p:xfrm>
          <a:off x="5813826" y="778591"/>
          <a:ext cx="5039999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08796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18"/>
    </mc:Choice>
    <mc:Fallback xmlns="">
      <p:transition spd="slow" advTm="391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93D39-5E46-21B2-3045-E1FEF31B9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6F251D7-4004-87B9-1D19-1155420344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48257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187014E-8BFF-94FF-9A42-880C0B10CA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562945"/>
              </p:ext>
            </p:extLst>
          </p:nvPr>
        </p:nvGraphicFramePr>
        <p:xfrm>
          <a:off x="556438" y="682906"/>
          <a:ext cx="11079124" cy="3391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45BD9622-106C-0FBC-2827-71F1C0DA34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3572357"/>
              </p:ext>
            </p:extLst>
          </p:nvPr>
        </p:nvGraphicFramePr>
        <p:xfrm>
          <a:off x="556438" y="4090097"/>
          <a:ext cx="11079124" cy="2689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85F44F36-9AA6-C7E4-EB33-BBC6EAA8C896}"/>
              </a:ext>
            </a:extLst>
          </p:cNvPr>
          <p:cNvSpPr/>
          <p:nvPr/>
        </p:nvSpPr>
        <p:spPr>
          <a:xfrm>
            <a:off x="0" y="92597"/>
            <a:ext cx="5040000" cy="566074"/>
          </a:xfrm>
          <a:prstGeom prst="homePlat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 Analysis</a:t>
            </a:r>
          </a:p>
        </p:txBody>
      </p:sp>
    </p:spTree>
    <p:extLst>
      <p:ext uri="{BB962C8B-B14F-4D97-AF65-F5344CB8AC3E}">
        <p14:creationId xmlns:p14="http://schemas.microsoft.com/office/powerpoint/2010/main" val="130867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45F54-00CC-B59B-2C01-4477938B7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E156EDF-1C54-698B-E8C8-4F9988A15F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48257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91ECE3D-05CD-3582-0B7A-7B2BE3D1CC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0243676"/>
              </p:ext>
            </p:extLst>
          </p:nvPr>
        </p:nvGraphicFramePr>
        <p:xfrm>
          <a:off x="298011" y="1365887"/>
          <a:ext cx="576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424B8CA-2C18-4FCC-F8E8-6353DE64BD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6551396"/>
              </p:ext>
            </p:extLst>
          </p:nvPr>
        </p:nvGraphicFramePr>
        <p:xfrm>
          <a:off x="6096000" y="1365887"/>
          <a:ext cx="576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Arrow: Pentagon 6">
            <a:extLst>
              <a:ext uri="{FF2B5EF4-FFF2-40B4-BE49-F238E27FC236}">
                <a16:creationId xmlns:a16="http://schemas.microsoft.com/office/drawing/2014/main" id="{0AE3C33D-DEC8-4E41-0C98-3ED8B730342A}"/>
              </a:ext>
            </a:extLst>
          </p:cNvPr>
          <p:cNvSpPr/>
          <p:nvPr/>
        </p:nvSpPr>
        <p:spPr>
          <a:xfrm>
            <a:off x="0" y="92597"/>
            <a:ext cx="5040000" cy="566074"/>
          </a:xfrm>
          <a:prstGeom prst="homePlat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Delivery Charges &amp; Discount</a:t>
            </a:r>
          </a:p>
        </p:txBody>
      </p:sp>
    </p:spTree>
    <p:extLst>
      <p:ext uri="{BB962C8B-B14F-4D97-AF65-F5344CB8AC3E}">
        <p14:creationId xmlns:p14="http://schemas.microsoft.com/office/powerpoint/2010/main" val="55394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7FDF3-3E31-5CC9-4525-6765D889B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8A6F2AD-D2F4-7928-F7AA-8C2B3151F7B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48257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4FF3005-01D8-6143-F488-8F44D7447B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4835224"/>
              </p:ext>
            </p:extLst>
          </p:nvPr>
        </p:nvGraphicFramePr>
        <p:xfrm>
          <a:off x="111631" y="829843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FD5BA23-8837-4CD7-A340-BB9CD48245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5420391"/>
              </p:ext>
            </p:extLst>
          </p:nvPr>
        </p:nvGraphicFramePr>
        <p:xfrm>
          <a:off x="111631" y="3808515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3BB30CC-8C14-FAB0-D648-AD9308C2C0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3025444"/>
              </p:ext>
            </p:extLst>
          </p:nvPr>
        </p:nvGraphicFramePr>
        <p:xfrm>
          <a:off x="5251036" y="829842"/>
          <a:ext cx="6740336" cy="5767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Arrow: Pentagon 3">
            <a:extLst>
              <a:ext uri="{FF2B5EF4-FFF2-40B4-BE49-F238E27FC236}">
                <a16:creationId xmlns:a16="http://schemas.microsoft.com/office/drawing/2014/main" id="{A01A2FD4-3494-2C94-CC68-1F6B3BB2A408}"/>
              </a:ext>
            </a:extLst>
          </p:cNvPr>
          <p:cNvSpPr/>
          <p:nvPr/>
        </p:nvSpPr>
        <p:spPr>
          <a:xfrm>
            <a:off x="0" y="92597"/>
            <a:ext cx="5040000" cy="566074"/>
          </a:xfrm>
          <a:prstGeom prst="homePlat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 Completion Rate</a:t>
            </a:r>
          </a:p>
        </p:txBody>
      </p:sp>
    </p:spTree>
    <p:extLst>
      <p:ext uri="{BB962C8B-B14F-4D97-AF65-F5344CB8AC3E}">
        <p14:creationId xmlns:p14="http://schemas.microsoft.com/office/powerpoint/2010/main" val="147426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7E202-9CBD-665B-820E-AA4B46B6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6FD3877-D3B7-AA7D-15F3-6D321A6479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F7BC362-B823-2F50-9CEC-94BAC53BF3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1558811"/>
              </p:ext>
            </p:extLst>
          </p:nvPr>
        </p:nvGraphicFramePr>
        <p:xfrm>
          <a:off x="96320" y="839159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4A05F08-A541-BFE4-CA8D-6895390949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2411119"/>
              </p:ext>
            </p:extLst>
          </p:nvPr>
        </p:nvGraphicFramePr>
        <p:xfrm>
          <a:off x="96320" y="3827515"/>
          <a:ext cx="50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7C6C2D3-26C7-BD84-759F-443E504CF0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1660394"/>
              </p:ext>
            </p:extLst>
          </p:nvPr>
        </p:nvGraphicFramePr>
        <p:xfrm>
          <a:off x="5276770" y="839159"/>
          <a:ext cx="6818910" cy="5868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83824C1E-F484-95B9-5764-18800456950C}"/>
              </a:ext>
            </a:extLst>
          </p:cNvPr>
          <p:cNvSpPr/>
          <p:nvPr/>
        </p:nvSpPr>
        <p:spPr>
          <a:xfrm>
            <a:off x="0" y="92597"/>
            <a:ext cx="5040000" cy="566074"/>
          </a:xfrm>
          <a:prstGeom prst="homePlat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Delivery Time Analysis</a:t>
            </a:r>
          </a:p>
        </p:txBody>
      </p:sp>
    </p:spTree>
    <p:extLst>
      <p:ext uri="{BB962C8B-B14F-4D97-AF65-F5344CB8AC3E}">
        <p14:creationId xmlns:p14="http://schemas.microsoft.com/office/powerpoint/2010/main" val="363094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1ABE8-191F-9FAF-204A-9F8EE05A3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DD73FF-5F66-54EB-D65A-C44C395F3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ADB289-6DDA-1D8F-715C-567A50818A9D}"/>
              </a:ext>
            </a:extLst>
          </p:cNvPr>
          <p:cNvSpPr txBox="1"/>
          <p:nvPr/>
        </p:nvSpPr>
        <p:spPr>
          <a:xfrm>
            <a:off x="0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thebluediamondgallery.com/typewriter/t/thank-you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862795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109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Ashish deshmukh</dc:creator>
  <cp:lastModifiedBy>Ashish deshmukh</cp:lastModifiedBy>
  <cp:revision>1</cp:revision>
  <dcterms:created xsi:type="dcterms:W3CDTF">2024-11-23T08:58:18Z</dcterms:created>
  <dcterms:modified xsi:type="dcterms:W3CDTF">2024-11-23T14:50:52Z</dcterms:modified>
</cp:coreProperties>
</file>