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MindSpark’17: Hackathon 2.0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343400"/>
            <a:ext cx="7162800" cy="1752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MIT-Pune.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Ronish Zadode, Adesh Tajane,Anand Wani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170" name="Picture 2" descr="https://upload.wikimedia.org/wikipedia/en/a/aa/Maharashtra_Institute_of_Medical_Education_and_Research_-_logo_-_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0"/>
            <a:ext cx="1600200" cy="19202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71600"/>
            <a:ext cx="5410200" cy="1143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65437"/>
            <a:ext cx="8229600" cy="39925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IN" dirty="0" smtClean="0"/>
              <a:t>Localities from CoEP need pick-ups to get to college .Hectic Pune traffic takes a heavy toll on students. Find a way for students in a particular locality to come to college together without having hassle. Consider all possible factors.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71600"/>
            <a:ext cx="4267200" cy="1143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Our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743200"/>
            <a:ext cx="8229600" cy="3581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IN" dirty="0" smtClean="0"/>
              <a:t>Back End: Python ( for data manipulation and result making .)</a:t>
            </a:r>
          </a:p>
          <a:p>
            <a:pPr algn="just"/>
            <a:r>
              <a:rPr lang="en-IN" dirty="0" smtClean="0"/>
              <a:t>Database and Result format : JSON .</a:t>
            </a:r>
          </a:p>
          <a:p>
            <a:pPr algn="just"/>
            <a:r>
              <a:rPr lang="en-IN" dirty="0" smtClean="0"/>
              <a:t>Front End: Android.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71600"/>
            <a:ext cx="3352800" cy="1143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Grouping.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743200"/>
            <a:ext cx="8229600" cy="36877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algn="just"/>
            <a:r>
              <a:rPr lang="en-IN" dirty="0" smtClean="0"/>
              <a:t>First of all we take input in JSON file which includes users location and destination college, distance and mode of transport of the student .</a:t>
            </a:r>
          </a:p>
          <a:p>
            <a:pPr algn="just"/>
            <a:r>
              <a:rPr lang="en-IN" dirty="0" smtClean="0"/>
              <a:t>Then, we divide the total area in different blocks .</a:t>
            </a:r>
          </a:p>
          <a:p>
            <a:pPr algn="just"/>
            <a:r>
              <a:rPr lang="en-IN" dirty="0" smtClean="0"/>
              <a:t>Groups of students are formed within this blocks as per their mode of transport and destination and time.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47800"/>
            <a:ext cx="4267200" cy="1143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 smtClean="0"/>
              <a:t>Result: Route and Time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895600"/>
            <a:ext cx="8229600" cy="34591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dirty="0" smtClean="0"/>
              <a:t>According to the groups formed and traffic analysis on the route to college, the group of students is assigned the time and result is displayed .</a:t>
            </a:r>
          </a:p>
          <a:p>
            <a:r>
              <a:rPr lang="en-IN" dirty="0" smtClean="0"/>
              <a:t>Result Format: final result consists of JSON file, in which data is documented using group id and all related details.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47800"/>
            <a:ext cx="3352800" cy="1143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Front END: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4591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algn="just"/>
            <a:r>
              <a:rPr lang="en-IN" dirty="0" smtClean="0"/>
              <a:t>In user’s android application, firstly user enters his details like name, location, destination college, mode of transport, distance.</a:t>
            </a:r>
          </a:p>
          <a:p>
            <a:pPr algn="just"/>
            <a:r>
              <a:rPr lang="en-IN" dirty="0" smtClean="0"/>
              <a:t>Then this data is send to the Back end . The result received from back end includes the group id and details of the group.</a:t>
            </a:r>
          </a:p>
          <a:p>
            <a:pPr algn="just"/>
            <a:r>
              <a:rPr lang="en-IN" dirty="0" smtClean="0"/>
              <a:t>Based on the JSON file the user is shown the time to journey, time start journey and information of other group members. All this is shown using GOOGlE MAP’S API.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47800"/>
            <a:ext cx="5410200" cy="1143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Real Time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352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Further to grouping we provide the journey tracking as well as real time journey re-scheduling or re-planning in the google map’s API . </a:t>
            </a:r>
          </a:p>
          <a:p>
            <a:pPr algn="just"/>
            <a:r>
              <a:rPr lang="en-IN" dirty="0" smtClean="0"/>
              <a:t>User can choose other options if a group member is dropped or left or if some changes in traffic or mode of transport.</a:t>
            </a:r>
          </a:p>
          <a:p>
            <a:pPr algn="just"/>
            <a:r>
              <a:rPr lang="en-IN" dirty="0" smtClean="0"/>
              <a:t>Also, user is provided with detailed information of other group members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344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MindSpark’17: Hackathon 2.0</vt:lpstr>
      <vt:lpstr>Problem Statement</vt:lpstr>
      <vt:lpstr>Our Solution</vt:lpstr>
      <vt:lpstr>Grouping.</vt:lpstr>
      <vt:lpstr>Result: Route and Time </vt:lpstr>
      <vt:lpstr>Front END:</vt:lpstr>
      <vt:lpstr>Real Time Application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MindSpark’17: Hackathon 2.0</dc:title>
  <dc:creator>Arts</dc:creator>
  <cp:lastModifiedBy>Admin</cp:lastModifiedBy>
  <cp:revision>9</cp:revision>
  <dcterms:created xsi:type="dcterms:W3CDTF">2006-08-16T00:00:00Z</dcterms:created>
  <dcterms:modified xsi:type="dcterms:W3CDTF">2017-09-15T17:19:58Z</dcterms:modified>
</cp:coreProperties>
</file>