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Default ContentType="image/jpeg" Extension="jpg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/ppt/media/image8.jpg" Type="http://schemas.openxmlformats.org/officeDocument/2006/relationships/image"/><Relationship Id="rId9" Target="/ppt/media/image9.jpeg" Type="http://schemas.openxmlformats.org/officeDocument/2006/relationships/image"/><Relationship Id="rId10" Target="/ppt/media/image10.jpeg" Type="http://schemas.openxmlformats.org/officeDocument/2006/relationships/image"/><Relationship Id="rId11" Target="ppt/media/img_cc_black.png" Type="http://schemas.openxmlformats.org/officeDocument/2006/relationships/image"/><Relationship Id="rId12" Target="ppt/presentation.xml" Type="http://schemas.openxmlformats.org/officeDocument/2006/relationships/officeDocument"/><Relationship Id="rId13" Target="docProps/core.xml" Type="http://schemas.openxmlformats.org/package/2006/relationships/metadata/core-properties"/><Relationship Id="rId1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2"/>
  </p:sldMasterIdLst>
  <p:notesMasterIdLst>
    <p:notesMasterId r:id="rId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9144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tableStyles.xml" Type="http://schemas.openxmlformats.org/officeDocument/2006/relationships/tableStyles"/><Relationship Id="rId2" Target="slideMasters/slideMaster1.xml" Type="http://schemas.openxmlformats.org/officeDocument/2006/relationships/slideMaster"/><Relationship Id="rId3" Target="theme/theme1.xml" Type="http://schemas.openxmlformats.org/officeDocument/2006/relationships/theme"/><Relationship Id="rId4" Target="notesMasters/notesMaster1.xml" Type="http://schemas.openxmlformats.org/officeDocument/2006/relationships/notesMaster"/><Relationship Id="rId5" Target="theme/theme2.xml" Type="http://schemas.openxmlformats.org/officeDocument/2006/relationships/them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presProps.xml" Type="http://schemas.openxmlformats.org/officeDocument/2006/relationships/presProps"/><Relationship Id="rId1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685800" y="2130425"/>
            <a:ext cx="7772400" cy="1470025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1371600" y="3886200"/>
            <a:ext cx="6400800" cy="1752600"/>
          </a:xfrm>
        </p:spPr>
        <p:txBody>
          <a:bodyPr rtlCol="0" vert="horz"/>
          <a:lstStyle>
            <a:lvl1pPr algn="ctr" indent="0" lvl="0" marL="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54E803D4-91FA-4C29-A9D4-85290EA476CC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6B3AD797-7C4C-4E66-B19C-32A10BA7C2FB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DE13177C-0D0E-4A04-BFA4-DD274646E719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A869441E-0918-4106-B279-85086D135B50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/>
          </p:nvPr>
        </p:nvSpPr>
        <p:spPr>
          <a:xfrm rot="0">
            <a:off x="6629400" y="274638"/>
            <a:ext cx="2057400" cy="5851524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457200" y="274638"/>
            <a:ext cx="6019800" cy="5851524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450EEC9D-BA9B-4BB9-AB36-6BB8A8EE7428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314E0321-A3CC-4FA1-B3A6-CDCFDCEC8F01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E46B650A-C836-4BAD-A478-828CCF8EDD89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E84AEE7D-698E-47A9-B05F-317D8C9AE2EC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22313" y="4406900"/>
            <a:ext cx="7772400" cy="1362075"/>
          </a:xfrm>
        </p:spPr>
        <p:txBody>
          <a:bodyPr anchor="t" rtlCol="0" vert="horz"/>
          <a:lstStyle>
            <a:lvl1pPr algn="l" lvl="0">
              <a:defRPr b="1" cap="all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22313" y="2906713"/>
            <a:ext cx="7772400" cy="1500187"/>
          </a:xfrm>
        </p:spPr>
        <p:txBody>
          <a:bodyPr anchor="b" rtlCol="0" vert="horz"/>
          <a:lstStyle>
            <a:lvl1pPr indent="0" lvl="0" marL="0">
              <a:buNone/>
              <a:defRPr dirty="0" lang="en-US" sz="2000">
                <a:solidFill>
                  <a:schemeClr val="tx1">
                    <a:tint val="7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1307B62F-18AA-47AF-A2FD-41BFF20857FF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BDE81CDA-8AC4-4BF5-84B6-1FD6EC5E978D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457200" y="1600200"/>
            <a:ext cx="4038600" cy="4525962"/>
          </a:xfrm>
        </p:spPr>
        <p:txBody>
          <a:bodyPr rtlCol="0" vert="horz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4648200" y="1600200"/>
            <a:ext cx="4038600" cy="4525962"/>
          </a:xfrm>
        </p:spPr>
        <p:txBody>
          <a:bodyPr rtlCol="0" vert="horz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7992B6E2-1A2E-4B18-B61B-24A72A11FB49}" type="datetime1">
              <a:t>9/17/2017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02016171-460D-4376-ABAC-1CC8FE05DDAA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457200" y="1535113"/>
            <a:ext cx="4040187" cy="639762"/>
          </a:xfrm>
        </p:spPr>
        <p:txBody>
          <a:bodyPr anchor="b" rtlCol="0" vert="horz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457200" y="2174875"/>
            <a:ext cx="4040187" cy="3951288"/>
          </a:xfrm>
        </p:spPr>
        <p:txBody>
          <a:bodyPr rtlCol="0" vert="horz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45025" y="1535113"/>
            <a:ext cx="4041774" cy="639762"/>
          </a:xfrm>
        </p:spPr>
        <p:txBody>
          <a:bodyPr anchor="b" rtlCol="0" vert="horz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4645025" y="2174875"/>
            <a:ext cx="4041774" cy="3951288"/>
          </a:xfrm>
        </p:spPr>
        <p:txBody>
          <a:bodyPr rtlCol="0" vert="horz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BCC36A4C-EC84-4A5A-8D5A-D2F505EAD9AE}" type="datetime1">
              <a:t>9/17/2017</a:t>
            </a:fld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9C7624E6-D728-4ABD-A610-0B71807CAE5D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6B86598C-99C3-44DA-82EF-F7D461A164F3}" type="datetime1">
              <a:t>9/17/2017</a:t>
            </a:fld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023824D5-4227-429D-AE14-0AFB4662294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DD489A24-5EE1-4530-A643-32CF52FC7136}" type="datetime1">
              <a:t>9/17/2017</a:t>
            </a:fld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3E6E18FF-FFE7-456F-8DE2-B2D6B880D70C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457200" y="273050"/>
            <a:ext cx="3008313" cy="1162050"/>
          </a:xfrm>
        </p:spPr>
        <p:txBody>
          <a:bodyPr anchor="b" rtlCol="0" vert="horz"/>
          <a:lstStyle>
            <a:lvl1pPr algn="l" lvl="0">
              <a:defRPr b="1" dirty="0" lang="en-US" sz="2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3575050" y="273050"/>
            <a:ext cx="5111749" cy="5853112"/>
          </a:xfrm>
        </p:spPr>
        <p:txBody>
          <a:bodyPr rtlCol="0" vert="horz"/>
          <a:lstStyle>
            <a:lvl1pPr lvl="0">
              <a:defRPr dirty="0" lang="en-US" sz="3200"/>
            </a:lvl1pPr>
            <a:lvl2pPr lvl="1">
              <a:defRPr dirty="0" lang="en-US" sz="2800"/>
            </a:lvl2pPr>
            <a:lvl3pPr lvl="2">
              <a:defRPr dirty="0" lang="en-US" sz="2400"/>
            </a:lvl3pPr>
            <a:lvl4pPr lvl="3">
              <a:defRPr dirty="0" lang="en-US" sz="2000"/>
            </a:lvl4pPr>
            <a:lvl5pPr lvl="4">
              <a:defRPr dirty="0" lang="en-US" sz="2000"/>
            </a:lvl5pPr>
            <a:lvl6pPr lvl="5">
              <a:defRPr dirty="0" lang="en-US" sz="2000"/>
            </a:lvl6pPr>
            <a:lvl7pPr lvl="6">
              <a:defRPr dirty="0" lang="en-US" sz="2000"/>
            </a:lvl7pPr>
            <a:lvl8pPr lvl="7">
              <a:defRPr dirty="0" lang="en-US" sz="2000"/>
            </a:lvl8pPr>
            <a:lvl9pPr lvl="8">
              <a:defRPr dirty="0" lang="en-US"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>
          <a:xfrm rot="0">
            <a:off x="457200" y="1435099"/>
            <a:ext cx="3008313" cy="4691063"/>
          </a:xfrm>
        </p:spPr>
        <p:txBody>
          <a:bodyPr rtlCol="0" vert="horz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A9C7D3F5-C443-44DE-BCB2-44F353A1C11D}" type="datetime1">
              <a:t>9/17/2017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5568594B-14B7-4326-8C7D-5CB531ED11D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792288" y="4800600"/>
            <a:ext cx="5486400" cy="566738"/>
          </a:xfrm>
        </p:spPr>
        <p:txBody>
          <a:bodyPr anchor="b" rtlCol="0" vert="horz"/>
          <a:lstStyle>
            <a:lvl1pPr algn="l" lvl="0">
              <a:defRPr b="1" dirty="0" lang="en-US" sz="2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792288" y="612775"/>
            <a:ext cx="5486400" cy="4114800"/>
          </a:xfrm>
        </p:spPr>
        <p:txBody>
          <a:bodyPr rtlCol="0" vert="horz"/>
          <a:lstStyle>
            <a:lvl1pPr indent="0" lvl="0" marL="0">
              <a:buNone/>
              <a:defRPr dirty="0" lang="en-US" sz="32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>
          <a:xfrm rot="0">
            <a:off x="1792288" y="5367337"/>
            <a:ext cx="5486400" cy="804862"/>
          </a:xfrm>
        </p:spPr>
        <p:txBody>
          <a:bodyPr rtlCol="0" vert="horz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1A2BED3A-1912-4350-A908-7DC89ED568E3}" type="datetime1">
              <a:t>9/17/2017</a:t>
            </a:fld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fld id="{985E990B-F136-48C5-9277-4E46C1067093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E7F9198-84CB-4211-85EE-05F8338C3B40}" type="datetime1">
              <a:t>9/17/2017</a:t>
            </a:fld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0E9BAC6-A2F9-4209-AF3E-155F5BD7FF18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6.jp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685800" y="2667000"/>
            <a:ext cx="7772400" cy="1470025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MindSpark’17: </a:t>
            </a:r>
            <a:r>
              <a:rPr dirty="0" err="1" lang="en-US"/>
              <a:t>Hackathon</a:t>
            </a:r>
            <a:r>
              <a:rPr dirty="0" lang="en-US"/>
              <a:t> 2.0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914400" y="4343400"/>
            <a:ext cx="7162800" cy="1752600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/>
          <a:lstStyle/>
          <a:p>
            <a:pPr/>
            <a:r>
              <a:rPr dirty="0" lang="en-IN">
                <a:solidFill>
                  <a:schemeClr val="tx1"/>
                </a:solidFill>
              </a:rPr>
              <a:t>MIT-Pune</a:t>
            </a:r>
          </a:p>
          <a:p>
            <a:pPr/>
            <a:r>
              <a:rPr dirty="0" lang="en-IN">
                <a:solidFill>
                  <a:schemeClr val="tx1"/>
                </a:solidFill>
              </a:rPr>
              <a:t>Ronish Zadode, Adesh Tajane</a:t>
            </a:r>
            <a:endParaRPr dirty="0" lang="en-IN">
              <a:solidFill>
                <a:schemeClr val="tx1"/>
              </a:solidFill>
            </a:endParaRPr>
          </a:p>
        </p:txBody>
      </p:sp>
      <p:pic>
        <p:nvPicPr>
          <p:cNvPr descr="https://upload.wikimedia.org/wikipedia/en/a/aa/Maharashtra_Institute_of_Medical_Education_and_Research_-_logo_-_01.jpg" id="4" name="Picture 2"/>
          <p:cNvPicPr>
            <a:picLocks noChangeArrowheads="true"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600200" cy="1920241"/>
          </a:xfrm>
          <a:prstGeom prst="rect">
            <a:avLst/>
          </a:prstGeom>
          <a:noFill/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4691585" y="0"/>
            <a:ext cx="4465495" cy="1688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371600"/>
            <a:ext cx="54102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Problem Statement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457200" y="2865437"/>
            <a:ext cx="8229600" cy="3992563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/>
          <a:lstStyle/>
          <a:p>
            <a:pPr algn="l"/>
            <a:r>
              <a:rPr dirty="0" lang="en-US"/>
              <a:t>Localities from </a:t>
            </a:r>
            <a:r>
              <a:rPr dirty="0" err="1" lang="en-US"/>
              <a:t>CoEP</a:t>
            </a:r>
            <a:r>
              <a:rPr dirty="0" lang="en-US"/>
              <a:t> need </a:t>
            </a:r>
            <a:r>
              <a:rPr dirty="0" err="1" lang="en-US"/>
              <a:t>pick-ups</a:t>
            </a:r>
            <a:r>
              <a:rPr dirty="0" lang="en-US"/>
              <a:t> to get to college .Hectic Pune traffic takes a heavy toll on students. Find a way for students in a particular locality to come to college together without having hassle. Consider all possible factors. 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371600"/>
            <a:ext cx="42672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Our Solution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533400" y="2743200"/>
            <a:ext cx="8229600" cy="3581400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/>
          <a:lstStyle/>
          <a:p>
            <a:pPr algn="l"/>
            <a:r>
              <a:rPr dirty="0" lang="en-US"/>
              <a:t>Back End: Python ( for data manipulation and result making .)</a:t>
            </a:r>
          </a:p>
          <a:p>
            <a:pPr algn="l"/>
            <a:r>
              <a:rPr dirty="0" lang="en-US"/>
              <a:t>Database and Result format : </a:t>
            </a:r>
            <a:r>
              <a:rPr dirty="0" err="1" lang="en-US"/>
              <a:t>JSON</a:t>
            </a:r>
            <a:r>
              <a:rPr dirty="0" lang="en-US"/>
              <a:t> .</a:t>
            </a:r>
          </a:p>
          <a:p>
            <a:pPr algn="l"/>
            <a:r>
              <a:rPr dirty="0" lang="en-US"/>
              <a:t>Front End: Android.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447800"/>
            <a:ext cx="33528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Front END: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339466" y="2852430"/>
            <a:ext cx="8229600" cy="3873942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/>
          <a:lstStyle/>
          <a:p>
            <a:pPr/>
            <a:r>
              <a:rPr dirty="0" lang="en-US" sz="1600"/>
              <a:t>Use android APP to </a:t>
            </a:r>
            <a:r>
              <a:rPr dirty="0" err="1" lang="en-US" sz="1600"/>
              <a:t>interect</a:t>
            </a:r>
            <a:r>
              <a:rPr dirty="0" lang="en-US" sz="1600"/>
              <a:t> with user .</a:t>
            </a:r>
          </a:p>
          <a:p>
            <a:pPr/>
            <a:r>
              <a:rPr dirty="0" lang="en-US" sz="1600"/>
              <a:t>For New user: user inputs name , address and mode of transport and email.</a:t>
            </a:r>
          </a:p>
          <a:p>
            <a:pPr/>
            <a:r>
              <a:rPr dirty="0" lang="en-US" sz="1600"/>
              <a:t>Then he receives User id on his mail.</a:t>
            </a:r>
          </a:p>
          <a:p>
            <a:pPr/>
            <a:r>
              <a:rPr dirty="0" lang="en-US" sz="1600"/>
              <a:t>User with ID: logins by entering the user id.</a:t>
            </a:r>
          </a:p>
          <a:p>
            <a:pPr/>
            <a:r>
              <a:rPr dirty="0" lang="en-US" sz="1600"/>
              <a:t>Application checks if ID exists on the online database. If ID exists it displays the group information and optimized mode of transport with accurate time to reach (Calculated at </a:t>
            </a:r>
            <a:r>
              <a:rPr dirty="0" err="1" lang="en-US" sz="1600"/>
              <a:t>backEND</a:t>
            </a:r>
            <a:r>
              <a:rPr dirty="0" lang="en-US" sz="1600"/>
              <a:t>.)</a:t>
            </a:r>
          </a:p>
          <a:p>
            <a:pPr/>
            <a:r>
              <a:rPr dirty="0" lang="en-US" sz="1600"/>
              <a:t>Then user can get other group members location and track realtime journey of the group through the android app(Used Google's MAP API.)</a:t>
            </a:r>
          </a:p>
          <a:p>
            <a:pPr indent="0" marL="0">
              <a:buNone/>
            </a:pPr>
            <a:r>
              <a:rPr dirty="0" lang="en-US" sz="1600"/>
              <a:t> </a:t>
            </a:r>
            <a:endParaRPr dirty="0" lang="en-US" sz="1600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371600"/>
            <a:ext cx="33528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Grouping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533400" y="2756281"/>
            <a:ext cx="8229600" cy="3879226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>
            <a:normAutofit fontScale="92500"/>
          </a:bodyPr>
          <a:lstStyle/>
          <a:p>
            <a:pPr algn="l"/>
            <a:r>
              <a:rPr dirty="0" lang="en-US" sz="1600"/>
              <a:t>Take Input in </a:t>
            </a:r>
            <a:r>
              <a:rPr dirty="0" err="1" lang="en-US" sz="1600"/>
              <a:t>JSON</a:t>
            </a:r>
            <a:r>
              <a:rPr dirty="0" lang="en-US" sz="1600"/>
              <a:t> format . Apply Algorithm and calculate distance and time .</a:t>
            </a:r>
          </a:p>
          <a:p>
            <a:pPr algn="l"/>
            <a:r>
              <a:rPr dirty="0" lang="en-US" sz="1600"/>
              <a:t>Input: username , address , mode of transport.</a:t>
            </a:r>
          </a:p>
          <a:p>
            <a:pPr algn="l"/>
            <a:r>
              <a:rPr dirty="0" lang="en-US" sz="1600"/>
              <a:t>Step1: find accurate latitude ,longitude , distance from college and time to reach.</a:t>
            </a:r>
          </a:p>
          <a:p>
            <a:pPr algn="l"/>
            <a:r>
              <a:rPr dirty="0" lang="en-US" sz="1600"/>
              <a:t>Step2: group the students based on distance from college.</a:t>
            </a:r>
          </a:p>
          <a:p>
            <a:pPr algn="l"/>
            <a:r>
              <a:rPr dirty="0" lang="en-US" sz="1600"/>
              <a:t>Step3: then divide this groups further based on direction .</a:t>
            </a:r>
          </a:p>
          <a:p>
            <a:pPr algn="l"/>
            <a:r>
              <a:rPr dirty="0" lang="en-US" sz="1600"/>
              <a:t>Step4: </a:t>
            </a:r>
            <a:r>
              <a:rPr dirty="0" lang="en-US" sz="1600"/>
              <a:t>apply</a:t>
            </a:r>
            <a:r>
              <a:rPr dirty="0" lang="en-US" sz="1600"/>
              <a:t> algorithm to optimize mode of transport and give group id and final mode. </a:t>
            </a:r>
          </a:p>
          <a:p>
            <a:pPr algn="l"/>
            <a:r>
              <a:rPr dirty="0" lang="en-US" sz="1600"/>
              <a:t>Give group information and time as output in </a:t>
            </a:r>
            <a:r>
              <a:rPr dirty="0" err="1" lang="en-US" sz="1600"/>
              <a:t>json</a:t>
            </a:r>
            <a:r>
              <a:rPr dirty="0" lang="en-US" sz="1600"/>
              <a:t> file on URL to be </a:t>
            </a:r>
            <a:r>
              <a:rPr dirty="0" err="1" lang="en-US" sz="1600"/>
              <a:t>accesed</a:t>
            </a:r>
            <a:r>
              <a:rPr dirty="0" lang="en-US" sz="1600"/>
              <a:t> in the android app. </a:t>
            </a:r>
            <a:endParaRPr dirty="0" lang="en-US" sz="1600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447800"/>
            <a:ext cx="42672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>
            <a:normAutofit fontScale="90000"/>
          </a:bodyPr>
          <a:lstStyle/>
          <a:p>
            <a:pPr/>
            <a:r>
              <a:rPr dirty="0" lang="en-US"/>
              <a:t>Result: Route and Time 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0" y="2892329"/>
            <a:ext cx="4428052" cy="3962400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>
            <a:normAutofit lnSpcReduction="10000"/>
          </a:bodyPr>
          <a:lstStyle/>
          <a:p>
            <a:pPr indent="-342900" marL="342900"/>
            <a:r>
              <a:rPr dirty="0" lang="en-US" sz="2800"/>
              <a:t>User gets his Info and time .</a:t>
            </a:r>
          </a:p>
          <a:p>
            <a:pPr/>
            <a:r>
              <a:rPr dirty="0" lang="en-US" sz="2800">
                <a:solidFill>
                  <a:schemeClr val="dk1"/>
                </a:solidFill>
                <a:latin typeface="Calibri"/>
              </a:rPr>
              <a:t>Other group members and route on google map's API with real time tracking.</a:t>
            </a:r>
          </a:p>
          <a:p>
            <a:pPr/>
            <a:r>
              <a:rPr dirty="0" lang="en-US" sz="2800"/>
              <a:t>Get member location and real time route </a:t>
            </a:r>
            <a:endParaRPr dirty="0" lang="en-US" sz="2800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454216" y="2928303"/>
            <a:ext cx="2230689" cy="396567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765775" y="2892588"/>
            <a:ext cx="2228704" cy="39621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0" y="1434718"/>
            <a:ext cx="5410200" cy="1143000"/>
          </a:xfrm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vert="horz"/>
          <a:lstStyle/>
          <a:p>
            <a:pPr/>
            <a:r>
              <a:rPr dirty="0" lang="en-US"/>
              <a:t>Real Time Application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457200" y="2895600"/>
            <a:ext cx="8229600" cy="3857697"/>
          </a:xfrm>
          <a:effectLst/>
        </p:spPr>
        <p:style>
          <a:lnRef idx="1">
            <a:schemeClr val="accent1"/>
          </a:lnRef>
          <a:fillRef idx="2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vert="horz">
            <a:normAutofit fontScale="92500" lnSpcReduction="20000"/>
          </a:bodyPr>
          <a:lstStyle/>
          <a:p>
            <a:pPr algn="l" indent="-342900" marL="342900"/>
            <a:r>
              <a:rPr dirty="0" lang="en-US" sz="1600"/>
              <a:t>Real time </a:t>
            </a:r>
            <a:r>
              <a:rPr dirty="0" lang="en-US" sz="1600">
                <a:solidFill>
                  <a:schemeClr val="dk1"/>
                </a:solidFill>
                <a:latin typeface="Calibri"/>
              </a:rPr>
              <a:t>replanning</a:t>
            </a:r>
            <a:r>
              <a:rPr dirty="0" lang="en-US" sz="1600"/>
              <a:t> and re-scheduling.User is able to modify or search for other route options in case of failure.(e.g. puncture of vehicle.)</a:t>
            </a:r>
          </a:p>
          <a:p>
            <a:pPr algn="l" indent="0" marL="0">
              <a:buNone/>
            </a:pPr>
            <a:r>
              <a:rPr dirty="0" lang="en-US" sz="1600"/>
              <a:t/>
            </a:r>
          </a:p>
          <a:p>
            <a:pPr algn="l" indent="-342900" marL="342900"/>
            <a:r>
              <a:rPr dirty="0" lang="en-US" sz="1600"/>
              <a:t>Mode switch.</a:t>
            </a:r>
          </a:p>
          <a:p>
            <a:pPr algn="l" indent="-342900" marL="342900"/>
            <a:r>
              <a:rPr dirty="0" lang="en-US" sz="1600"/>
              <a:t/>
            </a:r>
          </a:p>
          <a:p>
            <a:pPr algn="l" indent="-342900" marL="342900"/>
            <a:r>
              <a:rPr dirty="0" lang="en-US" sz="1600"/>
              <a:t>Encouraging sharing and public transport and Integration of Public transport.</a:t>
            </a:r>
          </a:p>
          <a:p>
            <a:pPr algn="l" indent="-342900" marL="342900"/>
            <a:r>
              <a:rPr dirty="0" lang="en-US" sz="1600"/>
              <a:t/>
            </a:r>
          </a:p>
          <a:p>
            <a:pPr algn="l" indent="-342900" marL="342900"/>
            <a:r>
              <a:rPr dirty="0" lang="en-US" sz="1600"/>
              <a:t>Generic database.</a:t>
            </a:r>
          </a:p>
          <a:p>
            <a:pPr algn="l" indent="-342900" marL="342900"/>
            <a:r>
              <a:rPr dirty="0" lang="en-US" sz="1600"/>
              <a:t/>
            </a:r>
          </a:p>
          <a:p>
            <a:pPr algn="l" indent="-342900" marL="342900"/>
            <a:r>
              <a:rPr dirty="0" lang="en-US" sz="1600"/>
              <a:t>Chat function for group members. </a:t>
            </a:r>
          </a:p>
          <a:p>
            <a:pPr algn="l" indent="-342900" marL="342900"/>
            <a:r>
              <a:rPr dirty="0" lang="en-US" sz="1600"/>
              <a:t/>
            </a:r>
          </a:p>
          <a:p>
            <a:pPr algn="l" indent="-342900" marL="342900"/>
            <a:r>
              <a:rPr dirty="0" lang="en-US" sz="1600"/>
              <a:t>Journey planner for trips and other purposes.</a:t>
            </a:r>
            <a:endParaRPr dirty="0" lang="en-US" sz="1600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461975" y="0"/>
            <a:ext cx="3682024" cy="1392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adesh19997</dc:creator>
  <cp:lastModifiedBy>adesh19997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