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2" r:id="rId9"/>
    <p:sldId id="263" r:id="rId10"/>
    <p:sldId id="283" r:id="rId11"/>
    <p:sldId id="264" r:id="rId12"/>
    <p:sldId id="265" r:id="rId13"/>
    <p:sldId id="266" r:id="rId14"/>
    <p:sldId id="267" r:id="rId15"/>
    <p:sldId id="268" r:id="rId16"/>
    <p:sldId id="276" r:id="rId17"/>
    <p:sldId id="269" r:id="rId18"/>
    <p:sldId id="270" r:id="rId19"/>
    <p:sldId id="271" r:id="rId20"/>
    <p:sldId id="285" r:id="rId21"/>
    <p:sldId id="273" r:id="rId22"/>
    <p:sldId id="272" r:id="rId23"/>
    <p:sldId id="275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1" autoAdjust="0"/>
    <p:restoredTop sz="94660"/>
  </p:normalViewPr>
  <p:slideViewPr>
    <p:cSldViewPr>
      <p:cViewPr varScale="1">
        <p:scale>
          <a:sx n="70" d="100"/>
          <a:sy n="70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3E85-0F07-4DF3-BBEA-30C799A169D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4D02AB5-A958-4080-B713-ECF952CAB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3E85-0F07-4DF3-BBEA-30C799A169D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2AB5-A958-4080-B713-ECF952CAB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3E85-0F07-4DF3-BBEA-30C799A169D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2AB5-A958-4080-B713-ECF952CAB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3E85-0F07-4DF3-BBEA-30C799A169D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4D02AB5-A958-4080-B713-ECF952CAB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3E85-0F07-4DF3-BBEA-30C799A169D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2AB5-A958-4080-B713-ECF952CAB1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3E85-0F07-4DF3-BBEA-30C799A169D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2AB5-A958-4080-B713-ECF952CAB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3E85-0F07-4DF3-BBEA-30C799A169D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4D02AB5-A958-4080-B713-ECF952CAB1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3E85-0F07-4DF3-BBEA-30C799A169D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2AB5-A958-4080-B713-ECF952CAB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3E85-0F07-4DF3-BBEA-30C799A169D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2AB5-A958-4080-B713-ECF952CAB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3E85-0F07-4DF3-BBEA-30C799A169D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2AB5-A958-4080-B713-ECF952CAB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3E85-0F07-4DF3-BBEA-30C799A169D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2AB5-A958-4080-B713-ECF952CAB15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5DE3E85-0F07-4DF3-BBEA-30C799A169D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4D02AB5-A958-4080-B713-ECF952CAB1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8382000" cy="601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3352800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Components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8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6927"/>
            <a:ext cx="3257550" cy="4010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"/>
            <a:ext cx="5334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47851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486400"/>
            <a:ext cx="9187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Now add one div for progress bar component as above. here class is “progress-bar” and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second div with class “progress-bar progress-bar-striped active”.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Area-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valuemin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shows initial value of progress-bar and area-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valuemax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shows maximum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value Of progress-bar.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0079"/>
            <a:ext cx="1665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Progress-bar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032561" cy="117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6" y="4762"/>
            <a:ext cx="6435436" cy="5181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6063734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progress-bar is looked as above.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13" y="1493693"/>
            <a:ext cx="3489614" cy="5343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39" y="0"/>
            <a:ext cx="1032561" cy="117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604"/>
            <a:ext cx="9144000" cy="51958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Badge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5943600"/>
            <a:ext cx="8600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Badge is used to indicate </a:t>
            </a:r>
            <a:r>
              <a:rPr lang="en-US" dirty="0">
                <a:latin typeface="Arial" pitchFamily="34" charset="0"/>
                <a:cs typeface="Arial" pitchFamily="34" charset="0"/>
              </a:rPr>
              <a:t>new or unread items by adding a &lt;span class="badge"&gt;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032561" cy="117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4964"/>
            <a:ext cx="86391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563388"/>
            <a:ext cx="9143999" cy="5191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55" y="87868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Alert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54" y="5934670"/>
            <a:ext cx="9130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Alert used to shows alert </a:t>
            </a:r>
            <a:r>
              <a:rPr lang="en-US" dirty="0">
                <a:latin typeface="Arial" pitchFamily="34" charset="0"/>
                <a:cs typeface="Arial" pitchFamily="34" charset="0"/>
              </a:rPr>
              <a:t>messages </a:t>
            </a:r>
            <a:r>
              <a:rPr lang="en-US">
                <a:latin typeface="Arial" pitchFamily="34" charset="0"/>
                <a:cs typeface="Arial" pitchFamily="34" charset="0"/>
              </a:rPr>
              <a:t>for </a:t>
            </a:r>
            <a:r>
              <a:rPr lang="en-US" smtClean="0">
                <a:latin typeface="Arial" pitchFamily="34" charset="0"/>
                <a:cs typeface="Arial" pitchFamily="34" charset="0"/>
              </a:rPr>
              <a:t>user </a:t>
            </a:r>
            <a:r>
              <a:rPr lang="en-US" dirty="0">
                <a:latin typeface="Arial" pitchFamily="34" charset="0"/>
                <a:cs typeface="Arial" pitchFamily="34" charset="0"/>
              </a:rPr>
              <a:t>actions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032561" cy="117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15000" cy="6419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1715366"/>
            <a:ext cx="3295650" cy="5124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39" y="-27202"/>
            <a:ext cx="1032561" cy="117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63491" y="19812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Now create new folder  with name Image and add five images in that.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5257800" cy="647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39" y="201398"/>
            <a:ext cx="1032561" cy="117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8" y="609600"/>
            <a:ext cx="9143999" cy="483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6927" y="20782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Pagination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82" y="5689661"/>
            <a:ext cx="942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Add one div for pagination in this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div.After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that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tag add class “pagination” aria-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show the text on link.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032561" cy="117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6687"/>
            <a:ext cx="8610600" cy="62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3" y="1071462"/>
            <a:ext cx="1685714" cy="153333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586142" y="1949422"/>
            <a:ext cx="1681058" cy="0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39987" y="3888100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Dropdown</a:t>
            </a:r>
            <a:endParaRPr lang="en-US" sz="24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39987" y="1749367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Button</a:t>
            </a:r>
            <a:endParaRPr lang="en-US" sz="24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95429" y="2183373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Progress Bar</a:t>
            </a:r>
            <a:endParaRPr lang="en-US" sz="24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09284" y="2604795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Badge</a:t>
            </a:r>
            <a:endParaRPr lang="en-US" sz="24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9284" y="3427298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Alerts</a:t>
            </a:r>
            <a:endParaRPr lang="en-US" sz="24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09284" y="3004905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Pagination</a:t>
            </a:r>
            <a:endParaRPr lang="en-US" sz="24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032561" cy="117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3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"/>
            <a:ext cx="358140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8600"/>
            <a:ext cx="3286125" cy="495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5638800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When I clinked on 5 it will navigate you </a:t>
            </a:r>
            <a:r>
              <a:rPr lang="en-US" smtClean="0">
                <a:latin typeface="Arial" pitchFamily="34" charset="0"/>
                <a:cs typeface="Arial" pitchFamily="34" charset="0"/>
              </a:rPr>
              <a:t>on 5.jpg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image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76500" y="4267200"/>
            <a:ext cx="6477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8229600" cy="2667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4191000"/>
            <a:ext cx="84772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3560802"/>
            <a:ext cx="738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When you add pager class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tag By </a:t>
            </a:r>
            <a:r>
              <a:rPr lang="en-US" dirty="0">
                <a:latin typeface="Arial" pitchFamily="34" charset="0"/>
                <a:cs typeface="Arial" pitchFamily="34" charset="0"/>
              </a:rPr>
              <a:t>default, the pager centers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links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032561" cy="117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2" y="228600"/>
            <a:ext cx="8589818" cy="266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2" y="3810000"/>
            <a:ext cx="8732693" cy="243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3191470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When you add previous and next class in li tag its shows as below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037"/>
            <a:ext cx="9144000" cy="4376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636" y="0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Drop-Down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657600"/>
            <a:ext cx="3276600" cy="2476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01490" y="3581400"/>
            <a:ext cx="3304309" cy="2552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563" y="5218652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Here class caret indicate triangle shape on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Button.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032561" cy="117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3457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33800"/>
            <a:ext cx="7315201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032561" cy="117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304800"/>
            <a:ext cx="9096375" cy="5600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6153834"/>
            <a:ext cx="6045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Create new  ASP.NET Empty Website and give as above.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3810000" cy="54266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6031468"/>
            <a:ext cx="707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Copy past bootstrap  and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file which is you have downloaded.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25582"/>
            <a:ext cx="4267200" cy="540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457200"/>
            <a:ext cx="9105900" cy="5543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21613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Add one html page.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6031468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Add reference of bootstrap and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file in html page in head tag.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9600"/>
            <a:ext cx="8534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822960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127" y="572666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 want to make button group as above.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4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" y="595745"/>
            <a:ext cx="9116291" cy="487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5472545"/>
            <a:ext cx="8327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body tag add one div tag with class “Container” and add button as above with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different classes.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Here “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btn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-group” class create the group of button.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08" y="30079"/>
            <a:ext cx="925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Button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032561" cy="117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38200"/>
            <a:ext cx="7848600" cy="5638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2116" y="36576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Single button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4448723"/>
            <a:ext cx="22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Two button in group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592460" y="2675065"/>
            <a:ext cx="190500" cy="1015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14600" y="2675066"/>
            <a:ext cx="643009" cy="1744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72000" y="2824572"/>
            <a:ext cx="838200" cy="1747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7800" y="463338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Three button in group.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752</TotalTime>
  <Words>273</Words>
  <Application>Microsoft Office PowerPoint</Application>
  <PresentationFormat>On-screen Show (4:3)</PresentationFormat>
  <Paragraphs>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Franklin Gothic Book</vt:lpstr>
      <vt:lpstr>Franklin Gothic Medium</vt:lpstr>
      <vt:lpstr>Wingdings 2</vt:lpstr>
      <vt:lpstr>Trek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RathodP&amp;R</dc:creator>
  <cp:lastModifiedBy>keval adeshara</cp:lastModifiedBy>
  <cp:revision>76</cp:revision>
  <dcterms:created xsi:type="dcterms:W3CDTF">2015-07-16T13:45:59Z</dcterms:created>
  <dcterms:modified xsi:type="dcterms:W3CDTF">2017-07-22T10:56:10Z</dcterms:modified>
</cp:coreProperties>
</file>