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 id="2147483718" r:id="rId2"/>
    <p:sldMasterId id="2147483782" r:id="rId3"/>
    <p:sldMasterId id="2147483811" r:id="rId4"/>
    <p:sldMasterId id="2147483824" r:id="rId5"/>
    <p:sldMasterId id="2147483854" r:id="rId6"/>
    <p:sldMasterId id="2147483867" r:id="rId7"/>
  </p:sldMasterIdLst>
  <p:notesMasterIdLst>
    <p:notesMasterId r:id="rId22"/>
  </p:notesMasterIdLst>
  <p:handoutMasterIdLst>
    <p:handoutMasterId r:id="rId23"/>
  </p:handoutMasterIdLst>
  <p:sldIdLst>
    <p:sldId id="347" r:id="rId8"/>
    <p:sldId id="576" r:id="rId9"/>
    <p:sldId id="595" r:id="rId10"/>
    <p:sldId id="596" r:id="rId11"/>
    <p:sldId id="597" r:id="rId12"/>
    <p:sldId id="598" r:id="rId13"/>
    <p:sldId id="599" r:id="rId14"/>
    <p:sldId id="600" r:id="rId15"/>
    <p:sldId id="601" r:id="rId16"/>
    <p:sldId id="602" r:id="rId17"/>
    <p:sldId id="603" r:id="rId18"/>
    <p:sldId id="604" r:id="rId19"/>
    <p:sldId id="605" r:id="rId20"/>
    <p:sldId id="606" r:id="rId21"/>
  </p:sldIdLst>
  <p:sldSz cx="12188825" cy="6858000"/>
  <p:notesSz cx="7023100" cy="9309100"/>
  <p:defaultText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7E09F034-18B2-4BB5-ADB1-A5CE6B56C0AF}">
          <p14:sldIdLst>
            <p14:sldId id="347"/>
            <p14:sldId id="576"/>
            <p14:sldId id="595"/>
            <p14:sldId id="596"/>
            <p14:sldId id="597"/>
            <p14:sldId id="598"/>
            <p14:sldId id="599"/>
            <p14:sldId id="600"/>
            <p14:sldId id="601"/>
            <p14:sldId id="602"/>
            <p14:sldId id="603"/>
            <p14:sldId id="604"/>
            <p14:sldId id="605"/>
            <p14:sldId id="606"/>
          </p14:sldIdLst>
        </p14:section>
      </p14:sectionLst>
    </p:ext>
    <p:ext uri="{EFAFB233-063F-42B5-8137-9DF3F51BA10A}">
      <p15:sldGuideLst xmlns:p15="http://schemas.microsoft.com/office/powerpoint/2012/main">
        <p15:guide id="1" orient="horz" pos="144">
          <p15:clr>
            <a:srgbClr val="A4A3A4"/>
          </p15:clr>
        </p15:guide>
        <p15:guide id="2" orient="horz" pos="1223">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orient="horz" pos="1413">
          <p15:clr>
            <a:srgbClr val="A4A3A4"/>
          </p15:clr>
        </p15:guide>
        <p15:guide id="8" pos="3839">
          <p15:clr>
            <a:srgbClr val="A4A3A4"/>
          </p15:clr>
        </p15:guide>
        <p15:guide id="9" pos="327">
          <p15:clr>
            <a:srgbClr val="A4A3A4"/>
          </p15:clr>
        </p15:guide>
        <p15:guide id="10" pos="1190">
          <p15:clr>
            <a:srgbClr val="A4A3A4"/>
          </p15:clr>
        </p15:guide>
        <p15:guide id="11" pos="7350">
          <p15:clr>
            <a:srgbClr val="A4A3A4"/>
          </p15:clr>
        </p15:guide>
        <p15:guide id="12" pos="7063">
          <p15:clr>
            <a:srgbClr val="A4A3A4"/>
          </p15:clr>
        </p15:guide>
        <p15:guide id="13" pos="611">
          <p15:clr>
            <a:srgbClr val="A4A3A4"/>
          </p15:clr>
        </p15:guide>
        <p15:guide id="14" pos="1994">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97"/>
    <a:srgbClr val="FFE18B"/>
    <a:srgbClr val="FFDA71"/>
    <a:srgbClr val="FFD253"/>
    <a:srgbClr val="FFBE00"/>
    <a:srgbClr val="FCFCFC"/>
    <a:srgbClr val="FBFBFB"/>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6" autoAdjust="0"/>
    <p:restoredTop sz="94434" autoAdjust="0"/>
  </p:normalViewPr>
  <p:slideViewPr>
    <p:cSldViewPr snapToGrid="0">
      <p:cViewPr varScale="1">
        <p:scale>
          <a:sx n="70" d="100"/>
          <a:sy n="70" d="100"/>
        </p:scale>
        <p:origin x="510" y="78"/>
      </p:cViewPr>
      <p:guideLst>
        <p:guide orient="horz" pos="144"/>
        <p:guide orient="horz" pos="1223"/>
        <p:guide orient="horz" pos="2736"/>
        <p:guide orient="horz" pos="4176"/>
        <p:guide orient="horz" pos="1488"/>
        <p:guide orient="horz" pos="912"/>
        <p:guide orient="horz" pos="1413"/>
        <p:guide pos="3839"/>
        <p:guide pos="327"/>
        <p:guide pos="1190"/>
        <p:guide pos="7350"/>
        <p:guide pos="7063"/>
        <p:guide pos="611"/>
        <p:guide pos="199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0" d="100"/>
          <a:sy n="80" d="100"/>
        </p:scale>
        <p:origin x="-3174"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3F5198-D814-4F07-A84F-942E63C84983}" type="datetimeFigureOut">
              <a:rPr lang="en-US" smtClean="0">
                <a:latin typeface="Segoe UI" pitchFamily="34" charset="0"/>
              </a:rPr>
              <a:pPr/>
              <a:t>8/4/2016</a:t>
            </a:fld>
            <a:endParaRPr lang="en-US" dirty="0">
              <a:latin typeface="Segoe UI" pitchFamily="34" charset="0"/>
            </a:endParaRPr>
          </a:p>
        </p:txBody>
      </p:sp>
      <p:sp>
        <p:nvSpPr>
          <p:cNvPr id="4"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7C3FBCD4-166E-446F-AF18-7D4A0CF9AEF6}" type="datetimeFigureOut">
              <a:rPr lang="en-US" smtClean="0"/>
              <a:pPr/>
              <a:t>8/4/2016</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29"/>
            <a:ext cx="6320790" cy="465455"/>
          </a:xfrm>
          <a:prstGeom prst="rect">
            <a:avLst/>
          </a:prstGeom>
        </p:spPr>
        <p:txBody>
          <a:bodyPr vert="horz" lIns="93324" tIns="46662" rIns="93324" bIns="46662"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29"/>
            <a:ext cx="700685" cy="465455"/>
          </a:xfrm>
          <a:prstGeom prst="rect">
            <a:avLst/>
          </a:prstGeom>
        </p:spPr>
        <p:txBody>
          <a:bodyPr vert="horz" lIns="93324" tIns="46662" rIns="93324" bIns="4666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25"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72" indent="-105824"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56"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26" indent="-146832"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07" indent="-115085" algn="l" defTabSz="914325"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813" algn="l" defTabSz="914325" rtl="0" eaLnBrk="1" latinLnBrk="0" hangingPunct="1">
      <a:defRPr sz="1200" kern="1200">
        <a:solidFill>
          <a:schemeClr val="tx1"/>
        </a:solidFill>
        <a:latin typeface="+mn-lt"/>
        <a:ea typeface="+mn-ea"/>
        <a:cs typeface="+mn-cs"/>
      </a:defRPr>
    </a:lvl6pPr>
    <a:lvl7pPr marL="2742976" algn="l" defTabSz="914325" rtl="0" eaLnBrk="1" latinLnBrk="0" hangingPunct="1">
      <a:defRPr sz="1200" kern="1200">
        <a:solidFill>
          <a:schemeClr val="tx1"/>
        </a:solidFill>
        <a:latin typeface="+mn-lt"/>
        <a:ea typeface="+mn-ea"/>
        <a:cs typeface="+mn-cs"/>
      </a:defRPr>
    </a:lvl7pPr>
    <a:lvl8pPr marL="3200139" algn="l" defTabSz="914325" rtl="0" eaLnBrk="1" latinLnBrk="0" hangingPunct="1">
      <a:defRPr sz="1200" kern="1200">
        <a:solidFill>
          <a:schemeClr val="tx1"/>
        </a:solidFill>
        <a:latin typeface="+mn-lt"/>
        <a:ea typeface="+mn-ea"/>
        <a:cs typeface="+mn-cs"/>
      </a:defRPr>
    </a:lvl8pPr>
    <a:lvl9pPr marL="3657301" algn="l" defTabSz="91432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5.wdp"/></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7.xml"/><Relationship Id="rId4" Type="http://schemas.microsoft.com/office/2007/relationships/hdphoto" Target="../media/hdphoto6.wdp"/></Relationships>
</file>

<file path=ppt/slideLayouts/_rels/slideLayout10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7.xml"/><Relationship Id="rId4" Type="http://schemas.microsoft.com/office/2007/relationships/hdphoto" Target="../media/hdphoto5.wdp"/></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8.jpg"/><Relationship Id="rId1" Type="http://schemas.openxmlformats.org/officeDocument/2006/relationships/slideMaster" Target="../slideMasters/slideMaster7.xml"/><Relationship Id="rId6" Type="http://schemas.microsoft.com/office/2007/relationships/hdphoto" Target="../media/hdphoto5.wdp"/><Relationship Id="rId5" Type="http://schemas.openxmlformats.org/officeDocument/2006/relationships/image" Target="../media/image5.png"/><Relationship Id="rId4" Type="http://schemas.microsoft.com/office/2007/relationships/hdphoto" Target="../media/hdphoto7.wdp"/></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3.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4.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4" y="2234115"/>
            <a:ext cx="8373521" cy="1359196"/>
          </a:xfrm>
        </p:spPr>
        <p:txBody>
          <a:bodyPr anchor="ctr" anchorCtr="0">
            <a:noAutofit/>
          </a:bodyPr>
          <a:lstStyle>
            <a:lvl1pPr>
              <a:lnSpc>
                <a:spcPct val="90000"/>
              </a:lnSpc>
              <a:defRPr sz="67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5" y="4612342"/>
            <a:ext cx="5454333" cy="1144929"/>
          </a:xfrm>
        </p:spPr>
        <p:txBody>
          <a:bodyPr/>
          <a:lstStyle>
            <a:lvl1pPr marL="0" indent="0">
              <a:buFont typeface="Arial" pitchFamily="34" charset="0"/>
              <a:buNone/>
              <a:defRPr sz="2400">
                <a:solidFill>
                  <a:schemeClr val="bg1">
                    <a:alpha val="98000"/>
                  </a:schemeClr>
                </a:solidFill>
                <a:latin typeface="+mj-lt"/>
              </a:defRPr>
            </a:lvl1pPr>
            <a:lvl2pPr marL="460355" indent="0">
              <a:buFont typeface="Arial" pitchFamily="34" charset="0"/>
              <a:buNone/>
              <a:defRPr/>
            </a:lvl2pPr>
            <a:lvl3pPr marL="855628" indent="0">
              <a:buFont typeface="Arial" pitchFamily="34" charset="0"/>
              <a:buNone/>
              <a:defRPr/>
            </a:lvl3pPr>
            <a:lvl4pPr marL="1258836" indent="0">
              <a:buFont typeface="Arial" pitchFamily="34" charset="0"/>
              <a:buNone/>
              <a:defRPr/>
            </a:lvl4pPr>
            <a:lvl5pPr marL="1604896"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4" y="2008093"/>
            <a:ext cx="2269077" cy="2169611"/>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6" tIns="45719" rIns="91436" bIns="45719" numCol="1" anchor="t" anchorCtr="0" compatLnSpc="1">
            <a:prstTxWarp prst="textNoShape">
              <a:avLst/>
            </a:prstTxWarp>
          </a:bodyPr>
          <a:lstStyle/>
          <a:p>
            <a:endParaRPr lang="en-US"/>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426201"/>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117470268"/>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2731571"/>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6451846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567104061"/>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59096568"/>
      </p:ext>
    </p:extLst>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986081706"/>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08122318"/>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pPr defTabSz="914363"/>
            <a:endParaRPr lang="en-US" sz="1600">
              <a:solidFill>
                <a:srgbClr val="292929"/>
              </a:solidFill>
            </a:endParaRPr>
          </a:p>
        </p:txBody>
      </p:sp>
    </p:spTree>
    <p:extLst>
      <p:ext uri="{BB962C8B-B14F-4D97-AF65-F5344CB8AC3E}">
        <p14:creationId xmlns:p14="http://schemas.microsoft.com/office/powerpoint/2010/main" val="4213024473"/>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grpSp>
    </p:spTree>
    <p:extLst>
      <p:ext uri="{BB962C8B-B14F-4D97-AF65-F5344CB8AC3E}">
        <p14:creationId xmlns:p14="http://schemas.microsoft.com/office/powerpoint/2010/main" val="212281985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3"/>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Tree>
    <p:extLst>
      <p:ext uri="{BB962C8B-B14F-4D97-AF65-F5344CB8AC3E}">
        <p14:creationId xmlns:p14="http://schemas.microsoft.com/office/powerpoint/2010/main" val="625942594"/>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914363"/>
              <a:endParaRPr lang="en-US" sz="1600" dirty="0">
                <a:solidFill>
                  <a:srgbClr val="292929"/>
                </a:solidFill>
              </a:endParaRPr>
            </a:p>
          </p:txBody>
        </p:sp>
      </p:grpSp>
    </p:spTree>
    <p:extLst>
      <p:ext uri="{BB962C8B-B14F-4D97-AF65-F5344CB8AC3E}">
        <p14:creationId xmlns:p14="http://schemas.microsoft.com/office/powerpoint/2010/main" val="4149177440"/>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pPr defTabSz="914363"/>
            <a:endParaRPr lang="en-US" sz="1600" dirty="0">
              <a:solidFill>
                <a:srgbClr val="292929"/>
              </a:solidFill>
            </a:endParaRPr>
          </a:p>
        </p:txBody>
      </p:sp>
    </p:spTree>
    <p:extLst>
      <p:ext uri="{BB962C8B-B14F-4D97-AF65-F5344CB8AC3E}">
        <p14:creationId xmlns:p14="http://schemas.microsoft.com/office/powerpoint/2010/main" val="4058081987"/>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363"/>
              <a:endParaRPr lang="en-US" sz="1800" dirty="0">
                <a:solidFill>
                  <a:srgbClr val="292929"/>
                </a:solidFill>
              </a:endParaRPr>
            </a:p>
          </p:txBody>
        </p:sp>
      </p:grpSp>
    </p:spTree>
    <p:extLst>
      <p:ext uri="{BB962C8B-B14F-4D97-AF65-F5344CB8AC3E}">
        <p14:creationId xmlns:p14="http://schemas.microsoft.com/office/powerpoint/2010/main" val="3308039192"/>
      </p:ext>
    </p:extLst>
  </p:cSld>
  <p:clrMapOvr>
    <a:masterClrMapping/>
  </p:clrMapOvr>
  <p:transition>
    <p:fade/>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2517052067"/>
      </p:ext>
    </p:extLst>
  </p:cSld>
  <p:clrMapOvr>
    <a:masterClrMapping/>
  </p:clrMapOvr>
  <p:transition>
    <p:fade/>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2053799980"/>
      </p:ext>
    </p:extLst>
  </p:cSld>
  <p:clrMapOvr>
    <a:masterClrMapping/>
  </p:clrMapOvr>
  <p:transition>
    <p:fade/>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33144868"/>
      </p:ext>
    </p:extLst>
  </p:cSld>
  <p:clrMapOvr>
    <a:masterClrMapping/>
  </p:clrMapOvr>
  <p:transition>
    <p:fade/>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0720910"/>
      </p:ext>
    </p:extLst>
  </p:cSld>
  <p:clrMapOvr>
    <a:masterClrMapping/>
  </p:clrMapOvr>
  <p:transition>
    <p:fade/>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92266891"/>
      </p:ext>
    </p:extLst>
  </p:cSld>
  <p:clrMapOvr>
    <a:masterClrMapping/>
  </p:clrMapOvr>
  <p:transition>
    <p:fade/>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pPr defTabSz="914363"/>
            <a:fld id="{D7CE58A2-1EDC-45F0-BACE-E3574D82C834}" type="datetimeFigureOut">
              <a:rPr lang="en-US" sz="1800" smtClean="0">
                <a:solidFill>
                  <a:srgbClr val="292929"/>
                </a:solidFill>
              </a:rPr>
              <a:pPr defTabSz="914363"/>
              <a:t>8/4/2016</a:t>
            </a:fld>
            <a:endParaRPr lang="en-US" sz="1800">
              <a:solidFill>
                <a:srgbClr val="292929"/>
              </a:solidFill>
            </a:endParaRPr>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pPr defTabSz="914363"/>
            <a:endParaRPr lang="en-US" sz="1800">
              <a:solidFill>
                <a:srgbClr val="292929"/>
              </a:solidFill>
            </a:endParaRPr>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pPr defTabSz="914363"/>
            <a:fld id="{ECD6441B-9D70-431A-83BF-3759963F38CF}" type="slidenum">
              <a:rPr lang="en-US" sz="1800" smtClean="0">
                <a:solidFill>
                  <a:srgbClr val="292929"/>
                </a:solidFill>
              </a:rPr>
              <a:pPr defTabSz="914363"/>
              <a:t>‹#›</a:t>
            </a:fld>
            <a:endParaRPr lang="en-US" sz="1800">
              <a:solidFill>
                <a:srgbClr val="292929"/>
              </a:solidFill>
            </a:endParaRPr>
          </a:p>
        </p:txBody>
      </p:sp>
    </p:spTree>
    <p:extLst>
      <p:ext uri="{BB962C8B-B14F-4D97-AF65-F5344CB8AC3E}">
        <p14:creationId xmlns:p14="http://schemas.microsoft.com/office/powerpoint/2010/main" val="1464901567"/>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spd="slow">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10" y="1932604"/>
            <a:ext cx="3013332" cy="2314243"/>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2" tIns="41151" rIns="82302" bIns="41151"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9" y="1905000"/>
            <a:ext cx="1277597"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7"/>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9"/>
            <a:ext cx="2506560"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5" y="3140275"/>
            <a:ext cx="3546476" cy="577452"/>
          </a:xfrm>
          <a:prstGeom prst="rect">
            <a:avLst/>
          </a:prstGeom>
          <a:noFill/>
          <a:ln>
            <a:noFill/>
          </a:ln>
        </p:spPr>
      </p:pic>
      <p:sp>
        <p:nvSpPr>
          <p:cNvPr id="3" name="Text Box 3"/>
          <p:cNvSpPr txBox="1">
            <a:spLocks noChangeArrowheads="1"/>
          </p:cNvSpPr>
          <p:nvPr userDrawn="1"/>
        </p:nvSpPr>
        <p:spPr bwMode="blackWhite">
          <a:xfrm>
            <a:off x="507868" y="6083574"/>
            <a:ext cx="11173090" cy="415484"/>
          </a:xfrm>
          <a:prstGeom prst="rect">
            <a:avLst/>
          </a:prstGeom>
          <a:noFill/>
          <a:ln w="12700">
            <a:noFill/>
            <a:miter lim="800000"/>
            <a:headEnd type="none" w="sm" len="sm"/>
            <a:tailEnd type="none" w="sm" len="sm"/>
          </a:ln>
          <a:effectLst/>
        </p:spPr>
        <p:txBody>
          <a:bodyPr vert="horz" wrap="square" lIns="91421" tIns="45711" rIns="91421" bIns="45711" numCol="1" anchor="t" anchorCtr="0" compatLnSpc="1">
            <a:prstTxWarp prst="textNoShape">
              <a:avLst/>
            </a:prstTxWarp>
            <a:spAutoFit/>
          </a:bodyPr>
          <a:lstStyle/>
          <a:p>
            <a:pPr algn="ctr" defTabSz="914061"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61"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3" y="1447799"/>
            <a:ext cx="11149013" cy="2000548"/>
          </a:xfrm>
        </p:spPr>
        <p:txBody>
          <a:bodyPr/>
          <a:lstStyle>
            <a:lvl1pPr marL="460355" indent="-460355">
              <a:buClr>
                <a:srgbClr val="FFFFFF"/>
              </a:buClr>
              <a:buSzPct val="70000"/>
              <a:buFontTx/>
              <a:buBlip>
                <a:blip r:embed="rId2"/>
              </a:buBlip>
              <a:defRPr>
                <a:gradFill>
                  <a:gsLst>
                    <a:gs pos="0">
                      <a:srgbClr val="FFFFFF"/>
                    </a:gs>
                    <a:gs pos="86000">
                      <a:srgbClr val="FFFFFF"/>
                    </a:gs>
                  </a:gsLst>
                  <a:lin ang="5400000" scaled="0"/>
                </a:gradFill>
              </a:defRPr>
            </a:lvl1pPr>
            <a:lvl2pPr marL="855628" indent="-395272">
              <a:buClr>
                <a:srgbClr val="FFFFFF"/>
              </a:buClr>
              <a:buSzPct val="70000"/>
              <a:buFontTx/>
              <a:buBlip>
                <a:blip r:embed="rId2"/>
              </a:buBlip>
              <a:defRPr>
                <a:gradFill>
                  <a:gsLst>
                    <a:gs pos="0">
                      <a:srgbClr val="FFFFFF"/>
                    </a:gs>
                    <a:gs pos="86000">
                      <a:srgbClr val="FFFFFF"/>
                    </a:gs>
                  </a:gsLst>
                  <a:lin ang="5400000" scaled="0"/>
                </a:gradFill>
              </a:defRPr>
            </a:lvl2pPr>
            <a:lvl3pPr marL="1258836" indent="-403208">
              <a:buClr>
                <a:srgbClr val="FFFFFF"/>
              </a:buClr>
              <a:buSzPct val="70000"/>
              <a:buFontTx/>
              <a:buBlip>
                <a:blip r:embed="rId2"/>
              </a:buBlip>
              <a:defRPr>
                <a:gradFill>
                  <a:gsLst>
                    <a:gs pos="0">
                      <a:srgbClr val="FFFFFF"/>
                    </a:gs>
                    <a:gs pos="86000">
                      <a:srgbClr val="FFFFFF"/>
                    </a:gs>
                  </a:gsLst>
                  <a:lin ang="5400000" scaled="0"/>
                </a:gradFill>
              </a:defRPr>
            </a:lvl3pPr>
            <a:lvl4pPr marL="1604896" indent="-346061">
              <a:buClr>
                <a:srgbClr val="FFFFFF"/>
              </a:buClr>
              <a:buSzPct val="70000"/>
              <a:buFontTx/>
              <a:buBlip>
                <a:blip r:embed="rId2"/>
              </a:buBlip>
              <a:defRPr>
                <a:gradFill>
                  <a:gsLst>
                    <a:gs pos="0">
                      <a:srgbClr val="FFFFFF"/>
                    </a:gs>
                    <a:gs pos="86000">
                      <a:srgbClr val="FFFFFF"/>
                    </a:gs>
                  </a:gsLst>
                  <a:lin ang="5400000" scaled="0"/>
                </a:gradFill>
              </a:defRPr>
            </a:lvl4pPr>
            <a:lvl5pPr marL="1941432" indent="-336536">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12188826" cy="619125"/>
          </a:xfrm>
          <a:solidFill>
            <a:srgbClr val="FFFF99"/>
          </a:solidFill>
        </p:spPr>
        <p:txBody>
          <a:bodyPr wrap="square" lIns="152388" tIns="76193" rIns="152388" bIns="76193"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111347"/>
          </a:xfrm>
          <a:prstGeom prst="rect">
            <a:avLst/>
          </a:prstGeom>
        </p:spPr>
        <p:txBody>
          <a:bodyPr/>
          <a:lstStyle>
            <a:lvl1pPr marL="284152" indent="-284152">
              <a:buFont typeface="Wingdings" pitchFamily="2" charset="2"/>
              <a:buChar char=""/>
              <a:defRPr sz="4000"/>
            </a:lvl1pPr>
            <a:lvl2pPr marL="517504" indent="-233354">
              <a:buFont typeface="Wingdings" pitchFamily="2" charset="2"/>
              <a:buChar char=""/>
              <a:defRPr>
                <a:latin typeface="+mn-lt"/>
              </a:defRPr>
            </a:lvl2pPr>
            <a:lvl3pPr marL="741332" indent="-223829">
              <a:buFont typeface="Wingdings" pitchFamily="2" charset="2"/>
              <a:buChar char=""/>
              <a:tabLst/>
              <a:defRPr>
                <a:latin typeface="+mn-lt"/>
              </a:defRPr>
            </a:lvl3pPr>
            <a:lvl4pPr marL="914361" indent="-173031">
              <a:buFont typeface="Wingdings" pitchFamily="2" charset="2"/>
              <a:buChar char=""/>
              <a:defRPr>
                <a:latin typeface="+mn-lt"/>
              </a:defRPr>
            </a:lvl4pPr>
            <a:lvl5pPr marL="1087392" indent="-173031">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9791619"/>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800"/>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1" baseline="0">
                <a:gradFill>
                  <a:gsLst>
                    <a:gs pos="0">
                      <a:srgbClr val="595959"/>
                    </a:gs>
                    <a:gs pos="86000">
                      <a:srgbClr val="595959"/>
                    </a:gs>
                  </a:gsLst>
                  <a:lin ang="5400000" scaled="0"/>
                </a:gradFill>
              </a:defRPr>
            </a:lvl2pPr>
            <a:lvl3pPr marL="1258836" indent="-403208">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896" indent="-346061">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432" indent="-336536">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5" y="1905001"/>
            <a:ext cx="11149012" cy="1635832"/>
          </a:xfrm>
        </p:spPr>
        <p:txBody>
          <a:bodyPr/>
          <a:lstStyle>
            <a:lvl1pPr>
              <a:lnSpc>
                <a:spcPct val="90000"/>
              </a:lnSpc>
              <a:defRPr sz="2400"/>
            </a:lvl1pPr>
            <a:lvl2pPr>
              <a:lnSpc>
                <a:spcPct val="90000"/>
              </a:lnSpc>
              <a:defRPr sz="2000"/>
            </a:lvl2pPr>
            <a:lvl3pPr>
              <a:lnSpc>
                <a:spcPct val="90000"/>
              </a:lnSpc>
              <a:defRPr sz="1900"/>
            </a:lvl3pPr>
            <a:lvl4pPr>
              <a:lnSpc>
                <a:spcPct val="90000"/>
              </a:lnSpc>
              <a:defRPr sz="1900"/>
            </a:lvl4pPr>
            <a:lvl5pPr>
              <a:lnSpc>
                <a:spcPct val="90000"/>
              </a:lnSpc>
              <a:defRPr sz="19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3624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996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1703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663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721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3101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1047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789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0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46" indent="-342885">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885" indent="-342885">
              <a:spcBef>
                <a:spcPts val="0"/>
              </a:spcBef>
              <a:spcAft>
                <a:spcPts val="400"/>
              </a:spcAft>
              <a:buFont typeface="Arial" pitchFamily="34" charset="0"/>
              <a:buChar char="•"/>
              <a:defRPr/>
            </a:lvl5pPr>
            <a:lvl6pPr marL="1033419" indent="-342885">
              <a:buFont typeface="Arial" pitchFamily="34" charset="0"/>
              <a:buChar char="•"/>
              <a:defRPr sz="2400">
                <a:gradFill>
                  <a:gsLst>
                    <a:gs pos="0">
                      <a:srgbClr val="595959"/>
                    </a:gs>
                    <a:gs pos="86000">
                      <a:srgbClr val="595959"/>
                    </a:gs>
                  </a:gsLst>
                  <a:lin ang="5400000" scaled="0"/>
                </a:gradFill>
              </a:defRPr>
            </a:lvl6pPr>
            <a:lvl7pPr marL="1255660" indent="-225415">
              <a:defRPr>
                <a:gradFill>
                  <a:gsLst>
                    <a:gs pos="0">
                      <a:srgbClr val="595959"/>
                    </a:gs>
                    <a:gs pos="86000">
                      <a:srgbClr val="595959"/>
                    </a:gs>
                  </a:gsLst>
                  <a:lin ang="5400000" scaled="0"/>
                </a:gradFill>
              </a:defRPr>
            </a:lvl7pPr>
            <a:lvl8pPr marL="1487426" indent="-231765">
              <a:defRPr>
                <a:gradFill>
                  <a:gsLst>
                    <a:gs pos="0">
                      <a:srgbClr val="595959"/>
                    </a:gs>
                    <a:gs pos="86000">
                      <a:srgbClr val="595959"/>
                    </a:gs>
                  </a:gsLst>
                  <a:lin ang="5400000" scaled="0"/>
                </a:gradFill>
              </a:defRPr>
            </a:lvl8pPr>
          </a:lstStyle>
          <a:p>
            <a:pPr marL="346061" lvl="0" indent="-346061" algn="l" defTabSz="914325" rtl="0" eaLnBrk="1" latinLnBrk="0" hangingPunct="1">
              <a:lnSpc>
                <a:spcPct val="90000"/>
              </a:lnSpc>
              <a:spcBef>
                <a:spcPct val="20000"/>
              </a:spcBef>
              <a:buSzPct val="90000"/>
              <a:buFont typeface="Arial" pitchFamily="34" charset="0"/>
              <a:buChar char="•"/>
            </a:pPr>
            <a:r>
              <a:rPr lang="en-US" smtClean="0"/>
              <a:t>Click to edit Master text styles</a:t>
            </a:r>
          </a:p>
          <a:p>
            <a:pPr marL="346061" lvl="1" indent="-346061" algn="l" defTabSz="914325" rtl="0" eaLnBrk="1" latinLnBrk="0" hangingPunct="1">
              <a:lnSpc>
                <a:spcPct val="90000"/>
              </a:lnSpc>
              <a:spcBef>
                <a:spcPct val="20000"/>
              </a:spcBef>
              <a:buSzPct val="90000"/>
              <a:buFont typeface="Arial" pitchFamily="34" charset="0"/>
              <a:buChar char="•"/>
            </a:pPr>
            <a:r>
              <a:rPr lang="en-US" smtClean="0"/>
              <a:t>Second level</a:t>
            </a:r>
          </a:p>
          <a:p>
            <a:pPr marL="346061" lvl="2" indent="-346061" algn="l" defTabSz="914325" rtl="0" eaLnBrk="1" latinLnBrk="0" hangingPunct="1">
              <a:lnSpc>
                <a:spcPct val="90000"/>
              </a:lnSpc>
              <a:spcBef>
                <a:spcPct val="20000"/>
              </a:spcBef>
              <a:buSzPct val="90000"/>
              <a:buFont typeface="Arial" pitchFamily="34" charset="0"/>
              <a:buChar char="•"/>
            </a:pPr>
            <a:r>
              <a:rPr lang="en-US" smtClean="0"/>
              <a:t>Third level</a:t>
            </a:r>
          </a:p>
          <a:p>
            <a:pPr marL="346061" lvl="3" indent="-346061" algn="l" defTabSz="914325" rtl="0" eaLnBrk="1" latinLnBrk="0" hangingPunct="1">
              <a:lnSpc>
                <a:spcPct val="90000"/>
              </a:lnSpc>
              <a:spcBef>
                <a:spcPct val="20000"/>
              </a:spcBef>
              <a:buSzPct val="90000"/>
              <a:buFont typeface="Arial" pitchFamily="34" charset="0"/>
              <a:buChar char="•"/>
            </a:pPr>
            <a:r>
              <a:rPr lang="en-US" smtClean="0"/>
              <a:t>Fourth level</a:t>
            </a:r>
          </a:p>
          <a:p>
            <a:pPr marL="346061" lvl="4" indent="-346061" algn="l" defTabSz="914325"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467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134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9"/>
            <a:ext cx="6485233" cy="2002536"/>
          </a:xfrm>
        </p:spPr>
        <p:txBody>
          <a:bodyPr vert="horz" wrap="square" lIns="0" tIns="0" rIns="0" bIns="0" rtlCol="0" anchor="ctr" anchorCtr="0">
            <a:noAutofit/>
          </a:bodyPr>
          <a:lstStyle>
            <a:lvl1pPr algn="l" defTabSz="914287"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10" y="5482007"/>
            <a:ext cx="6483097" cy="906403"/>
          </a:xfrm>
        </p:spPr>
        <p:txBody>
          <a:bodyPr vert="horz" wrap="square" lIns="0" tIns="0" rIns="0" bIns="0" rtlCol="0">
            <a:spAutoFit/>
          </a:bodyPr>
          <a:lstStyle>
            <a:lvl1pPr marL="0" indent="0">
              <a:buNone/>
              <a:defRPr lang="en-US" sz="19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064968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883486"/>
            <a:ext cx="6858000" cy="1846660"/>
          </a:xfrm>
        </p:spPr>
        <p:txBody>
          <a:bodyPr anchor="b" anchorCtr="0"/>
          <a:lstStyle>
            <a:lvl1pPr>
              <a:defRPr kumimoji="0" lang="en-US" sz="67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287"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09605100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8" y="4343402"/>
            <a:ext cx="10237787" cy="461665"/>
          </a:xfrm>
        </p:spPr>
        <p:txBody>
          <a:bodyPr>
            <a:noAutofit/>
          </a:bodyPr>
          <a:lstStyle>
            <a:lvl1pPr marL="0" indent="0" algn="l">
              <a:lnSpc>
                <a:spcPct val="90000"/>
              </a:lnSpc>
              <a:spcBef>
                <a:spcPts val="0"/>
              </a:spcBef>
              <a:buNone/>
              <a:defRPr lang="en-US" sz="3600" kern="1200" spc="-71" baseline="0" dirty="0">
                <a:solidFill>
                  <a:schemeClr val="tx1">
                    <a:alpha val="99000"/>
                  </a:schemeClr>
                </a:solidFill>
                <a:latin typeface="+mj-lt"/>
                <a:ea typeface="+mn-ea"/>
                <a:cs typeface="+mn-cs"/>
              </a:defRPr>
            </a:lvl1pPr>
            <a:lvl2pPr marL="457144" indent="0" algn="ctr">
              <a:buNone/>
              <a:defRPr>
                <a:solidFill>
                  <a:schemeClr val="tx1">
                    <a:tint val="75000"/>
                  </a:schemeClr>
                </a:solidFill>
              </a:defRPr>
            </a:lvl2pPr>
            <a:lvl3pPr marL="914287" indent="0" algn="ctr">
              <a:buNone/>
              <a:defRPr>
                <a:solidFill>
                  <a:schemeClr val="tx1">
                    <a:tint val="75000"/>
                  </a:schemeClr>
                </a:solidFill>
              </a:defRPr>
            </a:lvl3pPr>
            <a:lvl4pPr marL="1371431" indent="0" algn="ctr">
              <a:buNone/>
              <a:defRPr>
                <a:solidFill>
                  <a:schemeClr val="tx1">
                    <a:tint val="75000"/>
                  </a:schemeClr>
                </a:solidFill>
              </a:defRPr>
            </a:lvl4pPr>
            <a:lvl5pPr marL="1828575" indent="0" algn="ctr">
              <a:buNone/>
              <a:defRPr>
                <a:solidFill>
                  <a:schemeClr val="tx1">
                    <a:tint val="75000"/>
                  </a:schemeClr>
                </a:solidFill>
              </a:defRPr>
            </a:lvl5pPr>
            <a:lvl6pPr marL="2285717" indent="0" algn="ctr">
              <a:buNone/>
              <a:defRPr>
                <a:solidFill>
                  <a:schemeClr val="tx1">
                    <a:tint val="75000"/>
                  </a:schemeClr>
                </a:solidFill>
              </a:defRPr>
            </a:lvl6pPr>
            <a:lvl7pPr marL="2742861" indent="0" algn="ctr">
              <a:buNone/>
              <a:defRPr>
                <a:solidFill>
                  <a:schemeClr val="tx1">
                    <a:tint val="75000"/>
                  </a:schemeClr>
                </a:solidFill>
              </a:defRPr>
            </a:lvl7pPr>
            <a:lvl8pPr marL="3200005" indent="0" algn="ctr">
              <a:buNone/>
              <a:defRPr>
                <a:solidFill>
                  <a:schemeClr val="tx1">
                    <a:tint val="75000"/>
                  </a:schemeClr>
                </a:solidFill>
              </a:defRPr>
            </a:lvl8pPr>
            <a:lvl9pPr marL="3657148" indent="0" algn="ctr">
              <a:buNone/>
              <a:defRPr>
                <a:solidFill>
                  <a:schemeClr val="tx1">
                    <a:tint val="75000"/>
                  </a:schemeClr>
                </a:solidFill>
              </a:defRPr>
            </a:lvl9pPr>
          </a:lstStyle>
          <a:p>
            <a:pPr marL="0" marR="0" lvl="0" indent="0" algn="l" defTabSz="914287"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9" y="2739679"/>
            <a:ext cx="10245724"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700" spc="-151">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919802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96" tIns="45699" rIns="91396" bIns="45699" numCol="1" spcCol="0" rtlCol="0" anchor="ctr" anchorCtr="0" compatLnSpc="1">
            <a:prstTxWarp prst="textNoShape">
              <a:avLst/>
            </a:prstTxWarp>
          </a:bodyPr>
          <a:lstStyle/>
          <a:p>
            <a:pPr algn="ctr" defTabSz="913711" fontAlgn="base">
              <a:spcBef>
                <a:spcPct val="0"/>
              </a:spcBef>
              <a:spcAft>
                <a:spcPct val="0"/>
              </a:spcAft>
            </a:pPr>
            <a:endParaRPr lang="en-US" sz="23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2"/>
            <a:ext cx="2400417" cy="2135547"/>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64" tIns="182864" rIns="0" bIns="0" rtlCol="0" anchor="ctr" anchorCtr="0">
            <a:spAutoFit/>
          </a:bodyPr>
          <a:lstStyle>
            <a:lvl1pPr marL="574627" indent="-571452">
              <a:buNone/>
              <a:defRPr lang="en-US" sz="4400" spc="-100" dirty="0" smtClean="0">
                <a:solidFill>
                  <a:schemeClr val="tx1">
                    <a:alpha val="99000"/>
                  </a:schemeClr>
                </a:solidFill>
                <a:latin typeface="Segoe UI Light" pitchFamily="34" charset="0"/>
              </a:defRPr>
            </a:lvl1pPr>
            <a:lvl2pPr marL="346046" indent="-342871">
              <a:buNone/>
              <a:defRPr lang="en-US" spc="-51"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1"/>
            <a:ext cx="11146537" cy="757131"/>
          </a:xfrm>
        </p:spPr>
        <p:txBody>
          <a:bodyPr vert="horz" wrap="square" lIns="0" tIns="0" rIns="0" bIns="0" rtlCol="0" anchor="t">
            <a:spAutoFit/>
          </a:bodyPr>
          <a:lstStyle>
            <a:lvl1pPr marL="0" indent="0">
              <a:buNone/>
              <a:defRPr lang="en-US" sz="55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3041030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38" marR="0" indent="0" algn="l" defTabSz="914287"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483" indent="0">
              <a:buFont typeface="Wingdings" pitchFamily="2" charset="2"/>
              <a:buNone/>
              <a:tabLst/>
              <a:defRPr>
                <a:solidFill>
                  <a:schemeClr val="tx1">
                    <a:alpha val="99000"/>
                  </a:schemeClr>
                </a:solidFill>
                <a:latin typeface="+mn-lt"/>
              </a:defRPr>
            </a:lvl3pPr>
            <a:lvl4pPr marL="741301" indent="0">
              <a:buFont typeface="Wingdings" pitchFamily="2" charset="2"/>
              <a:buNone/>
              <a:defRPr>
                <a:solidFill>
                  <a:schemeClr val="tx1">
                    <a:alpha val="99000"/>
                  </a:schemeClr>
                </a:solidFill>
                <a:latin typeface="+mn-lt"/>
              </a:defRPr>
            </a:lvl4pPr>
            <a:lvl5pPr marL="914323" indent="0">
              <a:buFont typeface="Wingdings" pitchFamily="2" charset="2"/>
              <a:buNone/>
              <a:tabLst/>
              <a:defRPr>
                <a:solidFill>
                  <a:schemeClr val="tx1">
                    <a:alpha val="99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60987455"/>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99337488"/>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55" indent="0">
              <a:buNone/>
              <a:defRPr lang="en-US" sz="2400" kern="1200" spc="0" baseline="0" dirty="0" smtClean="0">
                <a:solidFill>
                  <a:schemeClr val="tx1">
                    <a:alpha val="99000"/>
                  </a:schemeClr>
                </a:solidFill>
                <a:latin typeface="+mn-lt"/>
                <a:ea typeface="+mn-ea"/>
                <a:cs typeface="+mn-cs"/>
              </a:defRPr>
            </a:lvl3pPr>
            <a:lvl4pPr marL="457161" indent="0">
              <a:buNone/>
              <a:defRPr lang="en-US" sz="2000" kern="1200" spc="0" baseline="0" dirty="0" smtClean="0">
                <a:solidFill>
                  <a:schemeClr val="tx1">
                    <a:alpha val="99000"/>
                  </a:schemeClr>
                </a:solidFill>
                <a:latin typeface="+mn-lt"/>
                <a:ea typeface="+mn-ea"/>
                <a:cs typeface="+mn-cs"/>
              </a:defRPr>
            </a:lvl4pPr>
            <a:lvl5pPr marL="693680"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48777923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76" indent="-292076">
              <a:spcBef>
                <a:spcPts val="1200"/>
              </a:spcBef>
              <a:buClr>
                <a:schemeClr val="tx1"/>
              </a:buClr>
              <a:buFont typeface="Wingdings" pitchFamily="2" charset="2"/>
              <a:buChar char=""/>
              <a:defRPr/>
            </a:lvl1pPr>
            <a:lvl2pPr marL="520657" indent="-228581">
              <a:defRPr sz="2000"/>
            </a:lvl2pPr>
            <a:lvl3pPr marL="685744" indent="-165087">
              <a:tabLst/>
              <a:defRPr sz="2000"/>
            </a:lvl3pPr>
            <a:lvl4pPr marL="863528" indent="-177786">
              <a:defRPr/>
            </a:lvl4pPr>
            <a:lvl5pPr marL="1028615" indent="-165087">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7" y="1447800"/>
            <a:ext cx="5394960" cy="2351413"/>
          </a:xfrm>
        </p:spPr>
        <p:txBody>
          <a:bodyPr>
            <a:spAutoFit/>
          </a:bodyPr>
          <a:lstStyle>
            <a:lvl1pPr marL="339697" indent="-339697">
              <a:spcBef>
                <a:spcPts val="1200"/>
              </a:spcBef>
              <a:buFont typeface="Wingdings" pitchFamily="2" charset="2"/>
              <a:buChar char=""/>
              <a:defRPr lang="en-US" sz="3600" kern="1200" spc="-71" baseline="0" dirty="0" smtClean="0">
                <a:solidFill>
                  <a:schemeClr val="tx1">
                    <a:alpha val="99000"/>
                  </a:schemeClr>
                </a:solidFill>
                <a:latin typeface="+mj-lt"/>
                <a:ea typeface="+mn-ea"/>
                <a:cs typeface="+mn-cs"/>
              </a:defRPr>
            </a:lvl1pPr>
            <a:lvl2pPr marL="634948" indent="-342871">
              <a:defRPr lang="en-US" sz="2000" kern="1200" spc="0" baseline="0" dirty="0" smtClean="0">
                <a:solidFill>
                  <a:schemeClr val="tx1">
                    <a:alpha val="99000"/>
                  </a:schemeClr>
                </a:solidFill>
                <a:latin typeface="+mn-lt"/>
                <a:ea typeface="+mn-ea"/>
                <a:cs typeface="+mn-cs"/>
              </a:defRPr>
            </a:lvl2pPr>
            <a:lvl3pPr marL="863528" indent="-342871">
              <a:defRPr lang="en-US" sz="2000" kern="1200" spc="0" baseline="0" dirty="0" smtClean="0">
                <a:solidFill>
                  <a:schemeClr val="tx1">
                    <a:alpha val="99000"/>
                  </a:schemeClr>
                </a:solidFill>
                <a:latin typeface="+mn-lt"/>
                <a:ea typeface="+mn-ea"/>
                <a:cs typeface="+mn-cs"/>
              </a:defRPr>
            </a:lvl3pPr>
            <a:lvl4pPr marL="1028615" indent="-342871">
              <a:defRPr lang="en-US" sz="2000" kern="1200" spc="0" baseline="0" dirty="0" smtClean="0">
                <a:solidFill>
                  <a:schemeClr val="tx1">
                    <a:alpha val="99000"/>
                  </a:schemeClr>
                </a:solidFill>
                <a:latin typeface="+mn-lt"/>
                <a:ea typeface="+mn-ea"/>
                <a:cs typeface="+mn-cs"/>
              </a:defRPr>
            </a:lvl4pPr>
            <a:lvl5pPr marL="1206400" indent="-342871">
              <a:defRPr lang="en-US" sz="2000" kern="1200" spc="0" baseline="0" dirty="0">
                <a:solidFill>
                  <a:schemeClr val="tx1">
                    <a:alpha val="99000"/>
                  </a:schemeClr>
                </a:solidFill>
                <a:latin typeface="+mn-lt"/>
                <a:ea typeface="+mn-ea"/>
                <a:cs typeface="+mn-cs"/>
              </a:defRPr>
            </a:lvl5pPr>
          </a:lstStyle>
          <a:p>
            <a:pPr marL="292076" marR="0" lvl="0"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076" marR="0" lvl="1"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076" marR="0" lvl="2"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076" marR="0" lvl="3"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076" marR="0" lvl="4" indent="-292076" algn="l" defTabSz="914287"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872683436"/>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7"/>
          </a:xfrm>
        </p:spPr>
        <p:txBody>
          <a:bodyPr/>
          <a:lstStyle>
            <a:lvl1pPr marL="341299" indent="-341299">
              <a:lnSpc>
                <a:spcPct val="90000"/>
              </a:lnSpc>
              <a:buSzPct val="80000"/>
              <a:buFont typeface="Arial" pitchFamily="34" charset="0"/>
              <a:buChar char="•"/>
              <a:defRPr sz="3200"/>
            </a:lvl1pPr>
            <a:lvl2pPr marL="627037" indent="-285738">
              <a:lnSpc>
                <a:spcPct val="90000"/>
              </a:lnSpc>
              <a:buSzPct val="80000"/>
              <a:buFont typeface="Arial" pitchFamily="34" charset="0"/>
              <a:buChar char="•"/>
              <a:defRPr sz="2800"/>
            </a:lvl2pPr>
            <a:lvl3pPr marL="914361" indent="-287326">
              <a:lnSpc>
                <a:spcPct val="90000"/>
              </a:lnSpc>
              <a:buSzPct val="80000"/>
              <a:buFont typeface="Arial" pitchFamily="34" charset="0"/>
              <a:buChar char="•"/>
              <a:defRPr sz="2400"/>
            </a:lvl3pPr>
            <a:lvl4pPr marL="1712842" indent="-225415">
              <a:lnSpc>
                <a:spcPct val="90000"/>
              </a:lnSpc>
              <a:buSzPct val="80000"/>
              <a:buFont typeface="Arial" pitchFamily="34" charset="0"/>
              <a:buChar char="•"/>
              <a:defRPr sz="2000"/>
            </a:lvl4pPr>
            <a:lvl5pPr marL="1944606" indent="-23176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7"/>
          </a:xfrm>
        </p:spPr>
        <p:txBody>
          <a:bodyPr/>
          <a:lstStyle>
            <a:lvl1pPr marL="457181" indent="-457181">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480" indent="-457181">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21" indent="-342885">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12" indent="-342885">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727" indent="-342885">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900"/>
            </a:lvl6pPr>
            <a:lvl7pPr>
              <a:defRPr sz="1900"/>
            </a:lvl7pPr>
            <a:lvl8pPr>
              <a:defRPr sz="1900"/>
            </a:lvl8pPr>
            <a:lvl9pPr>
              <a:defRPr sz="1900"/>
            </a:lvl9pPr>
          </a:lstStyle>
          <a:p>
            <a:pPr marL="341299" lvl="0" indent="-341299" algn="l" defTabSz="914325" rtl="0" eaLnBrk="1" latinLnBrk="0" hangingPunct="1">
              <a:lnSpc>
                <a:spcPct val="90000"/>
              </a:lnSpc>
              <a:spcBef>
                <a:spcPct val="20000"/>
              </a:spcBef>
              <a:buSzPct val="80000"/>
              <a:buFont typeface="Arial" pitchFamily="34" charset="0"/>
              <a:buChar char="•"/>
            </a:pPr>
            <a:r>
              <a:rPr lang="en-US" smtClean="0"/>
              <a:t>Click to edit Master text styles</a:t>
            </a:r>
          </a:p>
          <a:p>
            <a:pPr marL="341299" lvl="1" indent="-341299" algn="l" defTabSz="914325" rtl="0" eaLnBrk="1" latinLnBrk="0" hangingPunct="1">
              <a:lnSpc>
                <a:spcPct val="90000"/>
              </a:lnSpc>
              <a:spcBef>
                <a:spcPct val="20000"/>
              </a:spcBef>
              <a:buSzPct val="80000"/>
              <a:buFont typeface="Arial" pitchFamily="34" charset="0"/>
              <a:buChar char="•"/>
            </a:pPr>
            <a:r>
              <a:rPr lang="en-US" smtClean="0"/>
              <a:t>Second level</a:t>
            </a:r>
          </a:p>
          <a:p>
            <a:pPr marL="341299" lvl="2" indent="-341299" algn="l" defTabSz="914325" rtl="0" eaLnBrk="1" latinLnBrk="0" hangingPunct="1">
              <a:lnSpc>
                <a:spcPct val="90000"/>
              </a:lnSpc>
              <a:spcBef>
                <a:spcPct val="20000"/>
              </a:spcBef>
              <a:buSzPct val="80000"/>
              <a:buFont typeface="Arial" pitchFamily="34" charset="0"/>
              <a:buChar char="•"/>
            </a:pPr>
            <a:r>
              <a:rPr lang="en-US" smtClean="0"/>
              <a:t>Third level</a:t>
            </a:r>
          </a:p>
          <a:p>
            <a:pPr marL="341299" lvl="3" indent="-341299" algn="l" defTabSz="914325" rtl="0" eaLnBrk="1" latinLnBrk="0" hangingPunct="1">
              <a:lnSpc>
                <a:spcPct val="90000"/>
              </a:lnSpc>
              <a:spcBef>
                <a:spcPct val="20000"/>
              </a:spcBef>
              <a:buSzPct val="80000"/>
              <a:buFont typeface="Arial" pitchFamily="34" charset="0"/>
              <a:buChar char="•"/>
            </a:pPr>
            <a:r>
              <a:rPr lang="en-US" smtClean="0"/>
              <a:t>Fourth level</a:t>
            </a:r>
          </a:p>
          <a:p>
            <a:pPr marL="341299" lvl="4" indent="-341299" algn="l" defTabSz="914325"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2"/>
            <a:ext cx="5486400" cy="2000548"/>
          </a:xfrm>
        </p:spPr>
        <p:txBody>
          <a:bodyPr/>
          <a:lstStyle>
            <a:lvl1pPr marL="341284" indent="-341284">
              <a:lnSpc>
                <a:spcPct val="90000"/>
              </a:lnSpc>
              <a:buSzPct val="80000"/>
              <a:buFont typeface="Arial" pitchFamily="34" charset="0"/>
              <a:buChar char="•"/>
              <a:defRPr sz="3200"/>
            </a:lvl1pPr>
            <a:lvl2pPr marL="627010" indent="-285726">
              <a:lnSpc>
                <a:spcPct val="90000"/>
              </a:lnSpc>
              <a:buSzPct val="80000"/>
              <a:buFont typeface="Arial" pitchFamily="34" charset="0"/>
              <a:buChar char="•"/>
              <a:defRPr sz="2800"/>
            </a:lvl2pPr>
            <a:lvl3pPr marL="914323" indent="-287314">
              <a:lnSpc>
                <a:spcPct val="90000"/>
              </a:lnSpc>
              <a:buSzPct val="80000"/>
              <a:buFont typeface="Arial" pitchFamily="34" charset="0"/>
              <a:buChar char="•"/>
              <a:defRPr sz="2400"/>
            </a:lvl3pPr>
            <a:lvl4pPr marL="1712771" indent="-225406">
              <a:lnSpc>
                <a:spcPct val="90000"/>
              </a:lnSpc>
              <a:buSzPct val="80000"/>
              <a:buFont typeface="Arial" pitchFamily="34" charset="0"/>
              <a:buChar char="•"/>
              <a:defRPr sz="2000"/>
            </a:lvl4pPr>
            <a:lvl5pPr marL="1944525" indent="-231755">
              <a:lnSpc>
                <a:spcPct val="90000"/>
              </a:lnSpc>
              <a:buSzPct val="80000"/>
              <a:buFont typeface="Arial" pitchFamily="34" charset="0"/>
              <a:buChar char="•"/>
              <a:defRPr sz="20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2"/>
            <a:ext cx="5486400" cy="2000548"/>
          </a:xfrm>
        </p:spPr>
        <p:txBody>
          <a:bodyPr/>
          <a:lstStyle>
            <a:lvl1pPr marL="457161" indent="-457161">
              <a:lnSpc>
                <a:spcPct val="90000"/>
              </a:lnSpc>
              <a:buSzPct val="80000"/>
              <a:buFont typeface="Arial" pitchFamily="34" charset="0"/>
              <a:buChar char="•"/>
              <a:defRPr lang="en-US" sz="3200" kern="1200" spc="-71" baseline="0" dirty="0" smtClean="0">
                <a:solidFill>
                  <a:schemeClr val="tx1">
                    <a:alpha val="99000"/>
                  </a:schemeClr>
                </a:solidFill>
                <a:latin typeface="+mj-lt"/>
                <a:ea typeface="+mn-ea"/>
                <a:cs typeface="+mn-cs"/>
              </a:defRPr>
            </a:lvl1pPr>
            <a:lvl2pPr marL="798447" indent="-457161">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881" indent="-342871">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236" indent="-342871">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642" indent="-342871">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900"/>
            </a:lvl6pPr>
            <a:lvl7pPr>
              <a:defRPr sz="1900"/>
            </a:lvl7pPr>
            <a:lvl8pPr>
              <a:defRPr sz="1900"/>
            </a:lvl8pPr>
            <a:lvl9pPr>
              <a:defRPr sz="1900"/>
            </a:lvl9pPr>
          </a:lstStyle>
          <a:p>
            <a:pPr marL="341284" marR="0" lvl="0"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284" marR="0" lvl="1"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284" marR="0" lvl="2"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284" marR="0" lvl="3"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284" marR="0" lvl="4" indent="-341284" algn="l" defTabSz="914287"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255592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1"/>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9" y="2266798"/>
            <a:ext cx="5484971" cy="1945148"/>
          </a:xfrm>
        </p:spPr>
        <p:txBody>
          <a:bodyPr/>
          <a:lstStyle>
            <a:lvl1pPr marL="403191" indent="-403191">
              <a:buSzPct val="80000"/>
              <a:buFont typeface="Arial" pitchFamily="34" charset="0"/>
              <a:buChar char="•"/>
              <a:defRPr sz="2800"/>
            </a:lvl1pPr>
            <a:lvl2pPr marL="744476" indent="-322236">
              <a:buSzPct val="80000"/>
              <a:buFont typeface="Arial" pitchFamily="34" charset="0"/>
              <a:buChar char="•"/>
              <a:defRPr sz="2800"/>
            </a:lvl2pPr>
            <a:lvl3pPr marL="1027027" indent="-282552" defTabSz="1030202">
              <a:buSzPct val="80000"/>
              <a:buFont typeface="Arial" pitchFamily="34" charset="0"/>
              <a:buChar char="•"/>
              <a:defRPr sz="2400"/>
            </a:lvl3pPr>
            <a:lvl4pPr marL="1317516" indent="-287314">
              <a:buSzPct val="80000"/>
              <a:buFont typeface="Arial" pitchFamily="34" charset="0"/>
              <a:buChar char="•"/>
              <a:defRPr sz="2000"/>
            </a:lvl4pPr>
            <a:lvl5pPr marL="1541334" indent="-22381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2"/>
            <a:ext cx="5486400" cy="443199"/>
          </a:xfrm>
        </p:spPr>
        <p:txBody>
          <a:bodyPr anchor="b"/>
          <a:lstStyle>
            <a:lvl1pPr marL="0" indent="0">
              <a:lnSpc>
                <a:spcPct val="90000"/>
              </a:lnSpc>
              <a:spcBef>
                <a:spcPts val="0"/>
              </a:spcBef>
              <a:buNone/>
              <a:defRPr sz="3200" b="0">
                <a:latin typeface="Segoe UI Light" pitchFamily="34" charset="0"/>
              </a:defRPr>
            </a:lvl1pPr>
            <a:lvl2pPr marL="457144" indent="0">
              <a:buNone/>
              <a:defRPr sz="2000" b="1"/>
            </a:lvl2pPr>
            <a:lvl3pPr marL="914287" indent="0">
              <a:buNone/>
              <a:defRPr sz="1900" b="1"/>
            </a:lvl3pPr>
            <a:lvl4pPr marL="1371431" indent="0">
              <a:buNone/>
              <a:defRPr sz="1600" b="1"/>
            </a:lvl4pPr>
            <a:lvl5pPr marL="1828575" indent="0">
              <a:buNone/>
              <a:defRPr sz="1600" b="1"/>
            </a:lvl5pPr>
            <a:lvl6pPr marL="2285717" indent="0">
              <a:buNone/>
              <a:defRPr sz="1600" b="1"/>
            </a:lvl6pPr>
            <a:lvl7pPr marL="2742861" indent="0">
              <a:buNone/>
              <a:defRPr sz="1600" b="1"/>
            </a:lvl7pPr>
            <a:lvl8pPr marL="3200005" indent="0">
              <a:buNone/>
              <a:defRPr sz="1600" b="1"/>
            </a:lvl8pPr>
            <a:lvl9pPr marL="365714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8"/>
            <a:ext cx="5486400" cy="1945148"/>
          </a:xfrm>
        </p:spPr>
        <p:txBody>
          <a:bodyPr/>
          <a:lstStyle>
            <a:lvl1pPr marL="296296" indent="-296296">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61" indent="-45716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11" indent="-342871">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073" indent="-342871">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47" indent="-342871">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073" indent="-342871">
              <a:defRPr sz="1600"/>
            </a:lvl6pPr>
            <a:lvl7pPr marL="1603242" indent="-285726">
              <a:defRPr sz="1600"/>
            </a:lvl7pPr>
            <a:lvl8pPr>
              <a:defRPr sz="1600"/>
            </a:lvl8pPr>
            <a:lvl9pPr>
              <a:defRPr sz="1600"/>
            </a:lvl9pPr>
          </a:lstStyle>
          <a:p>
            <a:pPr marL="403191" lvl="0" indent="-403191" algn="l" defTabSz="914287" rtl="0" eaLnBrk="1" latinLnBrk="0" hangingPunct="1">
              <a:lnSpc>
                <a:spcPct val="90000"/>
              </a:lnSpc>
              <a:spcBef>
                <a:spcPct val="20000"/>
              </a:spcBef>
              <a:buSzPct val="80000"/>
            </a:pPr>
            <a:r>
              <a:rPr lang="en-US" smtClean="0"/>
              <a:t>Click to edit Master text styles</a:t>
            </a:r>
          </a:p>
          <a:p>
            <a:pPr marL="403191" lvl="1" indent="-403191" algn="l" defTabSz="914287" rtl="0" eaLnBrk="1" latinLnBrk="0" hangingPunct="1">
              <a:lnSpc>
                <a:spcPct val="90000"/>
              </a:lnSpc>
              <a:spcBef>
                <a:spcPct val="20000"/>
              </a:spcBef>
              <a:buSzPct val="80000"/>
            </a:pPr>
            <a:r>
              <a:rPr lang="en-US" smtClean="0"/>
              <a:t>Second level</a:t>
            </a:r>
          </a:p>
          <a:p>
            <a:pPr marL="403191" lvl="2" indent="-403191" algn="l" defTabSz="914287" rtl="0" eaLnBrk="1" latinLnBrk="0" hangingPunct="1">
              <a:lnSpc>
                <a:spcPct val="90000"/>
              </a:lnSpc>
              <a:spcBef>
                <a:spcPct val="20000"/>
              </a:spcBef>
              <a:buSzPct val="80000"/>
            </a:pPr>
            <a:r>
              <a:rPr lang="en-US" smtClean="0"/>
              <a:t>Third level</a:t>
            </a:r>
          </a:p>
          <a:p>
            <a:pPr marL="403191" lvl="3" indent="-403191" algn="l" defTabSz="914287" rtl="0" eaLnBrk="1" latinLnBrk="0" hangingPunct="1">
              <a:lnSpc>
                <a:spcPct val="90000"/>
              </a:lnSpc>
              <a:spcBef>
                <a:spcPct val="20000"/>
              </a:spcBef>
              <a:buSzPct val="80000"/>
            </a:pPr>
            <a:r>
              <a:rPr lang="en-US" smtClean="0"/>
              <a:t>Fourth level</a:t>
            </a:r>
          </a:p>
          <a:p>
            <a:pPr marL="403191" lvl="4" indent="-403191" algn="l" defTabSz="914287"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30000113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44" indent="0">
              <a:buNone/>
              <a:defRPr sz="2000"/>
            </a:lvl3pPr>
            <a:lvl4pPr marL="457161" indent="0">
              <a:buNone/>
              <a:defRPr sz="2000"/>
            </a:lvl4pPr>
            <a:lvl5pPr marL="693680" indent="0">
              <a:buNone/>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7" y="1447800"/>
            <a:ext cx="5394960" cy="2462213"/>
          </a:xfrm>
        </p:spPr>
        <p:txBody>
          <a:bodyPr/>
          <a:lstStyle>
            <a:lvl1pPr marL="0" indent="0">
              <a:spcBef>
                <a:spcPts val="1200"/>
              </a:spcBef>
              <a:buNone/>
              <a:defRPr lang="en-US" sz="4000" kern="1200" spc="-71" baseline="0" dirty="0" smtClean="0">
                <a:solidFill>
                  <a:schemeClr val="tx2">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7639727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44" indent="0">
              <a:buNone/>
              <a:defRPr sz="2000">
                <a:solidFill>
                  <a:schemeClr val="tx1">
                    <a:alpha val="99000"/>
                  </a:schemeClr>
                </a:solidFill>
              </a:defRPr>
            </a:lvl3pPr>
            <a:lvl4pPr marL="457161" indent="0">
              <a:buNone/>
              <a:defRPr sz="2000">
                <a:solidFill>
                  <a:schemeClr val="tx1">
                    <a:alpha val="99000"/>
                  </a:schemeClr>
                </a:solidFill>
              </a:defRPr>
            </a:lvl4pPr>
            <a:lvl5pPr marL="693680" indent="0">
              <a:buNone/>
              <a:defRPr sz="2000">
                <a:solidFill>
                  <a:schemeClr val="tx1">
                    <a:alpha val="99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6277927" y="1447800"/>
            <a:ext cx="5394960" cy="2462213"/>
          </a:xfrm>
        </p:spPr>
        <p:txBody>
          <a:bodyPr/>
          <a:lstStyle>
            <a:lvl1pPr marL="0" indent="0">
              <a:spcBef>
                <a:spcPts val="1200"/>
              </a:spcBef>
              <a:buNone/>
              <a:defRPr lang="en-US" sz="4000" kern="1200" spc="-71" baseline="0" dirty="0" smtClean="0">
                <a:solidFill>
                  <a:schemeClr val="tx1">
                    <a:alpha val="99000"/>
                  </a:schemeClr>
                </a:solidFill>
                <a:latin typeface="+mj-lt"/>
                <a:ea typeface="+mn-ea"/>
                <a:cs typeface="+mn-cs"/>
              </a:defRPr>
            </a:lvl1pPr>
            <a:lvl2pPr marL="317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44"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35"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32" marR="0" indent="0" algn="l" defTabSz="914287"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914287"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1419834456"/>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287" rtl="0" eaLnBrk="1" latinLnBrk="0" hangingPunct="1">
              <a:lnSpc>
                <a:spcPct val="90000"/>
              </a:lnSpc>
              <a:spcBef>
                <a:spcPct val="0"/>
              </a:spcBef>
              <a:buNone/>
              <a:defRPr lang="en-US" sz="55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98872429"/>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6208563"/>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8" tIns="45715" rIns="91428" bIns="45715" numCol="1" rtlCol="0" anchor="ctr" anchorCtr="0" compatLnSpc="1">
            <a:prstTxWarp prst="textNoShape">
              <a:avLst/>
            </a:prstTxWarp>
          </a:bodyPr>
          <a:lstStyle/>
          <a:p>
            <a:pPr algn="ctr" defTabSz="914023"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9"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697"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40" indent="0">
              <a:buNone/>
              <a:defRPr>
                <a:gradFill>
                  <a:gsLst>
                    <a:gs pos="1250">
                      <a:srgbClr val="000000"/>
                    </a:gs>
                    <a:gs pos="100000">
                      <a:srgbClr val="000000"/>
                    </a:gs>
                  </a:gsLst>
                  <a:lin ang="5400000" scaled="0"/>
                </a:gradFill>
                <a:latin typeface="Consolas" pitchFamily="49" charset="0"/>
                <a:cs typeface="Consolas" pitchFamily="49" charset="0"/>
              </a:defRPr>
            </a:lvl3pPr>
            <a:lvl4pPr marL="7984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0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3534168"/>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230660"/>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1"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871" indent="-34287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97"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323" indent="-28572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904"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485" indent="-22858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6238876"/>
            <a:ext cx="12188826" cy="619125"/>
          </a:xfrm>
          <a:prstGeom prst="rect">
            <a:avLst/>
          </a:prstGeom>
          <a:solidFill>
            <a:srgbClr val="FFFF99"/>
          </a:solidFill>
        </p:spPr>
        <p:txBody>
          <a:bodyPr wrap="square" lIns="152381" tIns="76189" rIns="152381" bIns="76189" anchor="b" anchorCtr="0">
            <a:noAutofit/>
          </a:bodyPr>
          <a:lstStyle>
            <a:lvl1pPr algn="r">
              <a:buFont typeface="Arial" pitchFamily="34" charset="0"/>
              <a:buNone/>
              <a:defRPr sz="36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06270143"/>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41967588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266797"/>
            <a:ext cx="5484971" cy="1945148"/>
          </a:xfrm>
        </p:spPr>
        <p:txBody>
          <a:bodyPr/>
          <a:lstStyle>
            <a:lvl1pPr marL="403208" indent="-403208">
              <a:buSzPct val="80000"/>
              <a:buFont typeface="Arial" pitchFamily="34" charset="0"/>
              <a:buChar char="•"/>
              <a:defRPr sz="2800"/>
            </a:lvl1pPr>
            <a:lvl2pPr marL="744507" indent="-322249">
              <a:buSzPct val="80000"/>
              <a:buFont typeface="Arial" pitchFamily="34" charset="0"/>
              <a:buChar char="•"/>
              <a:defRPr sz="2800"/>
            </a:lvl2pPr>
            <a:lvl3pPr marL="1027070" indent="-282564" defTabSz="1030245">
              <a:buSzPct val="80000"/>
              <a:buFont typeface="Arial" pitchFamily="34" charset="0"/>
              <a:buChar char="•"/>
              <a:defRPr sz="2400"/>
            </a:lvl3pPr>
            <a:lvl4pPr marL="1317571" indent="-287326">
              <a:buSzPct val="80000"/>
              <a:buFont typeface="Arial" pitchFamily="34" charset="0"/>
              <a:buChar char="•"/>
              <a:defRPr sz="2000"/>
            </a:lvl4pPr>
            <a:lvl5pPr marL="1541398" indent="-223829">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1"/>
            <a:ext cx="5486400" cy="443199"/>
          </a:xfrm>
        </p:spPr>
        <p:txBody>
          <a:bodyPr anchor="b"/>
          <a:lstStyle>
            <a:lvl1pPr marL="0" indent="0">
              <a:lnSpc>
                <a:spcPct val="90000"/>
              </a:lnSpc>
              <a:spcBef>
                <a:spcPts val="0"/>
              </a:spcBef>
              <a:buNone/>
              <a:defRPr sz="3200" b="0">
                <a:latin typeface="Segoe UI Light" pitchFamily="34" charset="0"/>
              </a:defRPr>
            </a:lvl1pPr>
            <a:lvl2pPr marL="457163" indent="0">
              <a:buNone/>
              <a:defRPr sz="2000" b="1"/>
            </a:lvl2pPr>
            <a:lvl3pPr marL="914325" indent="0">
              <a:buNone/>
              <a:defRPr sz="1900" b="1"/>
            </a:lvl3pPr>
            <a:lvl4pPr marL="1371488" indent="0">
              <a:buNone/>
              <a:defRPr sz="1600" b="1"/>
            </a:lvl4pPr>
            <a:lvl5pPr marL="1828651" indent="0">
              <a:buNone/>
              <a:defRPr sz="1600" b="1"/>
            </a:lvl5pPr>
            <a:lvl6pPr marL="2285813" indent="0">
              <a:buNone/>
              <a:defRPr sz="1600" b="1"/>
            </a:lvl6pPr>
            <a:lvl7pPr marL="2742976" indent="0">
              <a:buNone/>
              <a:defRPr sz="1600" b="1"/>
            </a:lvl7pPr>
            <a:lvl8pPr marL="3200139" indent="0">
              <a:buNone/>
              <a:defRPr sz="1600" b="1"/>
            </a:lvl8pPr>
            <a:lvl9pPr marL="36573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7"/>
            <a:ext cx="5486400" cy="1945148"/>
          </a:xfrm>
        </p:spPr>
        <p:txBody>
          <a:bodyPr/>
          <a:lstStyle>
            <a:lvl1pPr marL="296308" indent="-296308">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181" indent="-45718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43" indent="-342885">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30" indent="-342885">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392" indent="-342885">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30" indent="-342885">
              <a:defRPr sz="1600"/>
            </a:lvl6pPr>
            <a:lvl7pPr marL="1603309" indent="-285738">
              <a:defRPr sz="1600"/>
            </a:lvl7pPr>
            <a:lvl8pPr>
              <a:defRPr sz="1600"/>
            </a:lvl8pPr>
            <a:lvl9pPr>
              <a:defRPr sz="1600"/>
            </a:lvl9pPr>
          </a:lstStyle>
          <a:p>
            <a:pPr marL="403208" lvl="0" indent="-403208" algn="l" defTabSz="914325" rtl="0" eaLnBrk="1" latinLnBrk="0" hangingPunct="1">
              <a:lnSpc>
                <a:spcPct val="90000"/>
              </a:lnSpc>
              <a:spcBef>
                <a:spcPct val="20000"/>
              </a:spcBef>
              <a:buSzPct val="80000"/>
            </a:pPr>
            <a:r>
              <a:rPr lang="en-US" smtClean="0"/>
              <a:t>Click to edit Master text styles</a:t>
            </a:r>
          </a:p>
          <a:p>
            <a:pPr marL="403208" lvl="1" indent="-403208" algn="l" defTabSz="914325" rtl="0" eaLnBrk="1" latinLnBrk="0" hangingPunct="1">
              <a:lnSpc>
                <a:spcPct val="90000"/>
              </a:lnSpc>
              <a:spcBef>
                <a:spcPct val="20000"/>
              </a:spcBef>
              <a:buSzPct val="80000"/>
            </a:pPr>
            <a:r>
              <a:rPr lang="en-US" smtClean="0"/>
              <a:t>Second level</a:t>
            </a:r>
          </a:p>
          <a:p>
            <a:pPr marL="403208" lvl="2" indent="-403208" algn="l" defTabSz="914325" rtl="0" eaLnBrk="1" latinLnBrk="0" hangingPunct="1">
              <a:lnSpc>
                <a:spcPct val="90000"/>
              </a:lnSpc>
              <a:spcBef>
                <a:spcPct val="20000"/>
              </a:spcBef>
              <a:buSzPct val="80000"/>
            </a:pPr>
            <a:r>
              <a:rPr lang="en-US" smtClean="0"/>
              <a:t>Third level</a:t>
            </a:r>
          </a:p>
          <a:p>
            <a:pPr marL="403208" lvl="3" indent="-403208" algn="l" defTabSz="914325" rtl="0" eaLnBrk="1" latinLnBrk="0" hangingPunct="1">
              <a:lnSpc>
                <a:spcPct val="90000"/>
              </a:lnSpc>
              <a:spcBef>
                <a:spcPct val="20000"/>
              </a:spcBef>
              <a:buSzPct val="80000"/>
            </a:pPr>
            <a:r>
              <a:rPr lang="en-US" smtClean="0"/>
              <a:t>Fourth level</a:t>
            </a:r>
          </a:p>
          <a:p>
            <a:pPr marL="403208" lvl="4" indent="-403208" algn="l" defTabSz="914325"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1741654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3"/>
            <a:ext cx="10237787" cy="997196"/>
          </a:xfrm>
        </p:spPr>
        <p:txBody>
          <a:bodyPr anchor="b" anchorCtr="0"/>
          <a:lstStyle>
            <a:lvl1pPr>
              <a:defRPr sz="7200" spc="-151"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8"/>
            <a:ext cx="10237787" cy="498599"/>
          </a:xfrm>
        </p:spPr>
        <p:txBody>
          <a:bodyPr>
            <a:noAutofit/>
          </a:bodyPr>
          <a:lstStyle>
            <a:lvl1pPr marL="0" indent="0">
              <a:spcBef>
                <a:spcPts val="0"/>
              </a:spcBef>
              <a:buNone/>
              <a:defRPr spc="-71"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448699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3789560080"/>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464934489"/>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5"/>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21794850"/>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9673180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0627448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8"/>
            <a:ext cx="4206240" cy="461665"/>
          </a:xfrm>
        </p:spPr>
        <p:txBody>
          <a:bodyPr>
            <a:noAutofit/>
          </a:bodyPr>
          <a:lstStyle>
            <a:lvl1pPr marL="0" indent="0" algn="l" defTabSz="914249"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3"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pPr marL="0" marR="0" lvl="0" indent="0" algn="l" defTabSz="914249"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9"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7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249"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9" y="1444752"/>
            <a:ext cx="8869680" cy="1527048"/>
          </a:xfrm>
        </p:spPr>
        <p:txBody>
          <a:bodyPr wrap="square" anchor="ctr">
            <a:noAutofit/>
          </a:bodyPr>
          <a:lstStyle>
            <a:lvl1pPr marL="0" indent="0" algn="l" defTabSz="914249"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1094378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911944"/>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74158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57131"/>
          </a:xfrm>
        </p:spPr>
        <p:txBody>
          <a:bodyPr/>
          <a:lstStyle>
            <a:lvl1pPr>
              <a:defRPr sz="55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 Accent 3">
    <p:bg bwMode="ltGray">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79878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alkin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2057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Slide - Tokyo, Japa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653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alkin Slide - Sydney, Austral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006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Slide - Toronto, Canad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978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Slide - London, United Kingdom">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650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Walkin Slide - Buenos Aires, Argentin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2090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Walkin Slide - Auckland, New Zeala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59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Slide - Chennai, In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9699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alkin Slide - Sao Paulo, Brazil">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7429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9" y="6372547"/>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alkin Slide - Paris, Franc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1183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alkin Slide - Frankfurt, German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583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452038"/>
            <a:ext cx="6485234" cy="2002536"/>
          </a:xfrm>
        </p:spPr>
        <p:txBody>
          <a:bodyPr vert="horz" wrap="square" lIns="0" tIns="0" rIns="0" bIns="0" rtlCol="0" anchor="ctr" anchorCtr="0">
            <a:noAutofit/>
          </a:bodyPr>
          <a:lstStyle>
            <a:lvl1pPr algn="l" defTabSz="914363" rtl="0" eaLnBrk="1" latinLnBrk="0" hangingPunct="1">
              <a:lnSpc>
                <a:spcPct val="90000"/>
              </a:lnSpc>
              <a:spcBef>
                <a:spcPct val="0"/>
              </a:spcBef>
              <a:buNone/>
              <a:defRPr lang="en-US" sz="60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5" name="Text Placeholder 4"/>
          <p:cNvSpPr>
            <a:spLocks noGrp="1"/>
          </p:cNvSpPr>
          <p:nvPr>
            <p:ph type="body" sz="quarter" idx="12" hasCustomPrompt="1"/>
          </p:nvPr>
        </p:nvSpPr>
        <p:spPr>
          <a:xfrm>
            <a:off x="521208" y="5482006"/>
            <a:ext cx="6483096" cy="858697"/>
          </a:xfrm>
        </p:spPr>
        <p:txBody>
          <a:bodyPr vert="horz" wrap="square" lIns="0" tIns="0" rIns="0" bIns="0" rtlCol="0">
            <a:spAutoFit/>
          </a:bodyPr>
          <a:lstStyle>
            <a:lvl1pPr marL="0" indent="0">
              <a:buNone/>
              <a:defRPr lang="en-US" sz="1800" kern="1200" dirty="0">
                <a:solidFill>
                  <a:schemeClr val="tx1">
                    <a:alpha val="99000"/>
                  </a:schemeClr>
                </a:solidFill>
                <a:latin typeface="+mn-lt"/>
                <a:ea typeface="+mn-ea"/>
                <a:cs typeface="+mn-cs"/>
              </a:defRPr>
            </a:lvl1pPr>
          </a:lstStyle>
          <a:p>
            <a:pPr lvl="0"/>
            <a:r>
              <a:rPr lang="en-US" dirty="0" smtClean="0"/>
              <a:t>Name</a:t>
            </a:r>
          </a:p>
          <a:p>
            <a:pPr lvl="0"/>
            <a:r>
              <a:rPr lang="en-US" dirty="0" smtClean="0"/>
              <a:t>Title</a:t>
            </a:r>
          </a:p>
          <a:p>
            <a:pPr lvl="0"/>
            <a:r>
              <a:rPr lang="en-US" dirty="0" smtClean="0"/>
              <a:t>Microsoft Corporation</a:t>
            </a:r>
          </a:p>
        </p:txBody>
      </p:sp>
    </p:spTree>
    <p:extLst>
      <p:ext uri="{BB962C8B-B14F-4D97-AF65-F5344CB8AC3E}">
        <p14:creationId xmlns:p14="http://schemas.microsoft.com/office/powerpoint/2010/main" val="57452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1901952"/>
            <a:ext cx="6858000" cy="1828193"/>
          </a:xfrm>
        </p:spPr>
        <p:txBody>
          <a:bodyPr anchor="b" anchorCtr="0"/>
          <a:lstStyle>
            <a:lvl1pPr>
              <a:defRPr kumimoji="0" lang="en-US" sz="66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Tree>
    <p:extLst>
      <p:ext uri="{BB962C8B-B14F-4D97-AF65-F5344CB8AC3E}">
        <p14:creationId xmlns:p14="http://schemas.microsoft.com/office/powerpoint/2010/main" val="3828487023"/>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solidFill>
                  <a:schemeClr val="tx1">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solidFill>
                  <a:schemeClr val="tx2">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17611824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914363"/>
              <a:endParaRPr lang="en-US" sz="1800">
                <a:solidFill>
                  <a:srgbClr val="5F5F5F"/>
                </a:solidFill>
              </a:endParaRPr>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Tree>
    <p:extLst>
      <p:ext uri="{BB962C8B-B14F-4D97-AF65-F5344CB8AC3E}">
        <p14:creationId xmlns:p14="http://schemas.microsoft.com/office/powerpoint/2010/main" val="13446931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buFont typeface="Wingdings" pitchFamily="2" charset="2"/>
              <a:buNone/>
              <a:defRPr sz="4000">
                <a:solidFill>
                  <a:schemeClr val="tx1">
                    <a:alpha val="99000"/>
                  </a:schemeClr>
                </a:solidFill>
              </a:defRPr>
            </a:lvl1pPr>
            <a:lvl2pPr marL="284162"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lang="en-US" sz="2400" kern="1200" spc="0" baseline="0" dirty="0" smtClean="0">
                <a:solidFill>
                  <a:schemeClr val="tx1">
                    <a:alpha val="99000"/>
                  </a:schemeClr>
                </a:solidFill>
                <a:latin typeface="+mn-lt"/>
                <a:ea typeface="+mn-ea"/>
                <a:cs typeface="+mn-cs"/>
              </a:defRPr>
            </a:lvl2pPr>
            <a:lvl3pPr marL="517525" indent="0">
              <a:buFont typeface="Wingdings" pitchFamily="2" charset="2"/>
              <a:buNone/>
              <a:tabLst/>
              <a:defRPr>
                <a:solidFill>
                  <a:schemeClr val="tx1">
                    <a:alpha val="99000"/>
                  </a:schemeClr>
                </a:solidFill>
                <a:latin typeface="+mn-lt"/>
              </a:defRPr>
            </a:lvl3pPr>
            <a:lvl4pPr marL="741362" indent="0">
              <a:buFont typeface="Wingdings" pitchFamily="2" charset="2"/>
              <a:buNone/>
              <a:defRPr>
                <a:solidFill>
                  <a:schemeClr val="tx1">
                    <a:alpha val="99000"/>
                  </a:schemeClr>
                </a:solidFill>
                <a:latin typeface="+mn-lt"/>
              </a:defRPr>
            </a:lvl4pPr>
            <a:lvl5pPr marL="914400" indent="0">
              <a:buFont typeface="Wingdings" pitchFamily="2" charset="2"/>
              <a:buNone/>
              <a:tabLst/>
              <a:defRPr>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1559487"/>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2">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4060733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2043636"/>
          </a:xfrm>
          <a:prstGeom prst="rect">
            <a:avLst/>
          </a:prstGeom>
        </p:spPr>
        <p:txBody>
          <a:bodyPr/>
          <a:lstStyle>
            <a:lvl1pPr marL="0" indent="0">
              <a:spcBef>
                <a:spcPts val="2400"/>
              </a:spcBef>
              <a:buNone/>
              <a:defRPr sz="4000">
                <a:solidFill>
                  <a:schemeClr val="tx1">
                    <a:alpha val="99000"/>
                  </a:schemeClr>
                </a:solidFill>
                <a:latin typeface="+mj-lt"/>
              </a:defRPr>
            </a:lvl1pPr>
            <a:lvl2pPr marL="0" indent="0">
              <a:buNone/>
              <a:defRPr lang="en-US" sz="2400" kern="1200" spc="0" baseline="0" dirty="0" smtClean="0">
                <a:solidFill>
                  <a:schemeClr val="tx1">
                    <a:alpha val="99000"/>
                  </a:schemeClr>
                </a:solidFill>
                <a:latin typeface="+mn-lt"/>
                <a:ea typeface="+mn-ea"/>
                <a:cs typeface="+mn-cs"/>
              </a:defRPr>
            </a:lvl2pPr>
            <a:lvl3pPr marL="231775" indent="0">
              <a:buNone/>
              <a:defRPr lang="en-US" sz="2400" kern="1200" spc="0" baseline="0" dirty="0" smtClean="0">
                <a:solidFill>
                  <a:schemeClr val="tx1">
                    <a:alpha val="99000"/>
                  </a:schemeClr>
                </a:solidFill>
                <a:latin typeface="+mn-lt"/>
                <a:ea typeface="+mn-ea"/>
                <a:cs typeface="+mn-cs"/>
              </a:defRPr>
            </a:lvl3pPr>
            <a:lvl4pPr marL="457200" indent="0">
              <a:buNone/>
              <a:defRPr lang="en-US" sz="2000" kern="1200" spc="0" baseline="0" dirty="0" smtClean="0">
                <a:solidFill>
                  <a:schemeClr val="tx1">
                    <a:alpha val="99000"/>
                  </a:schemeClr>
                </a:solidFill>
                <a:latin typeface="+mn-lt"/>
                <a:ea typeface="+mn-ea"/>
                <a:cs typeface="+mn-cs"/>
              </a:defRPr>
            </a:lvl4pPr>
            <a:lvl5pPr marL="693738" indent="0">
              <a:buNone/>
              <a:defRPr lang="en-US" sz="2000" kern="1200" spc="0" baseline="0" dirty="0">
                <a:solidFill>
                  <a:schemeClr val="tx1">
                    <a:alpha val="99000"/>
                  </a:schemeClr>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27387402"/>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tx1"/>
              </a:buClr>
              <a:buFont typeface="Wingdings" pitchFamily="2" charset="2"/>
              <a:buChar char=""/>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Font typeface="Wingdings" pitchFamily="2" charset="2"/>
              <a:buChar char=""/>
              <a:defRPr lang="en-US" sz="3600" kern="1200" spc="-70" baseline="0" dirty="0" smtClean="0">
                <a:solidFill>
                  <a:schemeClr val="tx1">
                    <a:alpha val="99000"/>
                  </a:schemeClr>
                </a:solidFill>
                <a:latin typeface="+mj-lt"/>
                <a:ea typeface="+mn-ea"/>
                <a:cs typeface="+mn-cs"/>
              </a:defRPr>
            </a:lvl1pPr>
            <a:lvl2pPr marL="635000" indent="-342900">
              <a:defRPr lang="en-US" sz="2000" kern="1200" spc="0" baseline="0" dirty="0" smtClean="0">
                <a:solidFill>
                  <a:schemeClr val="tx1">
                    <a:alpha val="99000"/>
                  </a:schemeClr>
                </a:solidFill>
                <a:latin typeface="+mn-lt"/>
                <a:ea typeface="+mn-ea"/>
                <a:cs typeface="+mn-cs"/>
              </a:defRPr>
            </a:lvl2pPr>
            <a:lvl3pPr marL="863600" indent="-342900">
              <a:defRPr lang="en-US" sz="2000" kern="1200" spc="0" baseline="0" dirty="0" smtClean="0">
                <a:solidFill>
                  <a:schemeClr val="tx1">
                    <a:alpha val="99000"/>
                  </a:schemeClr>
                </a:solidFill>
                <a:latin typeface="+mn-lt"/>
                <a:ea typeface="+mn-ea"/>
                <a:cs typeface="+mn-cs"/>
              </a:defRPr>
            </a:lvl3pPr>
            <a:lvl4pPr marL="1028700" indent="-342900">
              <a:defRPr lang="en-US" sz="2000" kern="1200" spc="0" baseline="0" dirty="0" smtClean="0">
                <a:solidFill>
                  <a:schemeClr val="tx1">
                    <a:alpha val="99000"/>
                  </a:schemeClr>
                </a:solidFill>
                <a:latin typeface="+mn-lt"/>
                <a:ea typeface="+mn-ea"/>
                <a:cs typeface="+mn-cs"/>
              </a:defRPr>
            </a:lvl4pPr>
            <a:lvl5pPr marL="1206500" indent="-342900">
              <a:defRPr lang="en-US" sz="2000" kern="1200" spc="0" baseline="0" dirty="0">
                <a:solidFill>
                  <a:schemeClr val="tx1">
                    <a:alpha val="99000"/>
                  </a:schemeClr>
                </a:solidFill>
                <a:latin typeface="+mn-lt"/>
                <a:ea typeface="+mn-ea"/>
                <a:cs typeface="+mn-cs"/>
              </a:defRPr>
            </a:lvl5pPr>
          </a:lstStyle>
          <a:p>
            <a:pPr marL="292100" marR="0" lvl="0"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smtClean="0"/>
              <a:t>Fifth level</a:t>
            </a:r>
            <a:endParaRPr lang="en-US" dirty="0"/>
          </a:p>
        </p:txBody>
      </p:sp>
    </p:spTree>
    <p:extLst>
      <p:ext uri="{BB962C8B-B14F-4D97-AF65-F5344CB8AC3E}">
        <p14:creationId xmlns:p14="http://schemas.microsoft.com/office/powerpoint/2010/main" val="114760543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0" tIns="45701" rIns="91400" bIns="45701" numCol="1" spcCol="0" rtlCol="0" anchor="ctr" anchorCtr="0" compatLnSpc="1">
            <a:prstTxWarp prst="textNoShape">
              <a:avLst/>
            </a:prstTxWarp>
          </a:bodyPr>
          <a:lstStyle/>
          <a:p>
            <a:pPr algn="ctr" defTabSz="913749" fontAlgn="base">
              <a:spcBef>
                <a:spcPct val="0"/>
              </a:spcBef>
              <a:spcAft>
                <a:spcPct val="0"/>
              </a:spcAft>
            </a:pPr>
            <a:endParaRPr lang="en-US" sz="23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25" rtl="0" eaLnBrk="1" latinLnBrk="0" hangingPunct="1">
              <a:lnSpc>
                <a:spcPct val="90000"/>
              </a:lnSpc>
              <a:spcBef>
                <a:spcPct val="0"/>
              </a:spcBef>
              <a:buNone/>
              <a:defRPr lang="en-US" sz="55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5" y="3417662"/>
            <a:ext cx="6945312" cy="1241879"/>
          </a:xfrm>
        </p:spPr>
        <p:txBody>
          <a:bodyPr lIns="182872" tIns="182872" anchor="ctr" anchorCtr="0"/>
          <a:lstStyle>
            <a:lvl1pPr marL="574651" indent="-571476">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1" baseline="0" dirty="0">
                <a:gradFill>
                  <a:gsLst>
                    <a:gs pos="0">
                      <a:srgbClr val="595959"/>
                    </a:gs>
                    <a:gs pos="86000">
                      <a:srgbClr val="595959"/>
                    </a:gs>
                  </a:gsLst>
                  <a:lin ang="5400000" scaled="0"/>
                </a:gradFill>
                <a:latin typeface="+mn-lt"/>
                <a:ea typeface="+mn-ea"/>
                <a:cs typeface="+mn-cs"/>
              </a:defRPr>
            </a:lvl2pPr>
          </a:lstStyle>
          <a:p>
            <a:pPr marL="3175" lvl="0" indent="0" algn="l" defTabSz="914325" rtl="0" eaLnBrk="1" latinLnBrk="0" hangingPunct="1">
              <a:lnSpc>
                <a:spcPct val="90000"/>
              </a:lnSpc>
              <a:spcBef>
                <a:spcPts val="0"/>
              </a:spcBef>
              <a:spcAft>
                <a:spcPts val="900"/>
              </a:spcAft>
              <a:buSzPct val="80000"/>
            </a:pPr>
            <a:r>
              <a:rPr lang="en-US" smtClean="0"/>
              <a:t>Click to edit Master text styles</a:t>
            </a:r>
          </a:p>
          <a:p>
            <a:pPr marL="3175" lvl="1" indent="0" algn="l" defTabSz="914325"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2" tIns="41151" rIns="82302" bIns="41151" numCol="1" anchor="t" anchorCtr="0" compatLnSpc="1">
            <a:prstTxWarp prst="textNoShape">
              <a:avLst/>
            </a:prstTxWarp>
          </a:bodyPr>
          <a:lstStyle/>
          <a:p>
            <a:pPr lvl="0" defTabSz="1218936"/>
            <a:endParaRPr lang="en-US" sz="160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1448"/>
          </a:xfrm>
        </p:spPr>
        <p:txBody>
          <a:bodyPr/>
          <a:lstStyle>
            <a:lvl1pPr marL="457200" indent="-457200">
              <a:lnSpc>
                <a:spcPct val="90000"/>
              </a:lnSpc>
              <a:buSzPct val="80000"/>
              <a:buFont typeface="Arial" pitchFamily="34" charset="0"/>
              <a:buChar char="•"/>
              <a:defRPr lang="en-US" sz="3200" kern="1200" spc="-70" baseline="0" dirty="0" smtClean="0">
                <a:solidFill>
                  <a:schemeClr val="tx1">
                    <a:alpha val="99000"/>
                  </a:schemeClr>
                </a:solidFill>
                <a:latin typeface="+mj-lt"/>
                <a:ea typeface="+mn-ea"/>
                <a:cs typeface="+mn-cs"/>
              </a:defRPr>
            </a:lvl1pPr>
            <a:lvl2pPr marL="798513" indent="-457200">
              <a:lnSpc>
                <a:spcPct val="90000"/>
              </a:lnSpc>
              <a:buSzPct val="80000"/>
              <a:buFont typeface="Arial" pitchFamily="34" charset="0"/>
              <a:buChar char="•"/>
              <a:defRPr lang="en-US" sz="2800" kern="1200" spc="0" baseline="0" dirty="0" smtClean="0">
                <a:solidFill>
                  <a:schemeClr val="tx1">
                    <a:alpha val="99000"/>
                  </a:schemeClr>
                </a:solidFill>
                <a:latin typeface="+mn-lt"/>
                <a:ea typeface="+mn-ea"/>
                <a:cs typeface="+mn-cs"/>
              </a:defRPr>
            </a:lvl2pPr>
            <a:lvl3pPr marL="969962" indent="-342900">
              <a:lnSpc>
                <a:spcPct val="90000"/>
              </a:lnSpc>
              <a:buSzPct val="80000"/>
              <a:buFont typeface="Arial" pitchFamily="34" charset="0"/>
              <a:buChar char="•"/>
              <a:defRPr lang="en-US" sz="2400" kern="1200" spc="0" baseline="0" dirty="0" smtClean="0">
                <a:solidFill>
                  <a:schemeClr val="tx1">
                    <a:alpha val="99000"/>
                  </a:schemeClr>
                </a:solidFill>
                <a:latin typeface="+mn-lt"/>
                <a:ea typeface="+mn-ea"/>
                <a:cs typeface="+mn-cs"/>
              </a:defRPr>
            </a:lvl3pPr>
            <a:lvl4pPr marL="1830388" indent="-342900">
              <a:lnSpc>
                <a:spcPct val="90000"/>
              </a:lnSpc>
              <a:buSzPct val="80000"/>
              <a:buFont typeface="Arial" pitchFamily="34" charset="0"/>
              <a:buChar char="•"/>
              <a:defRPr lang="en-US" sz="2000" kern="1200" spc="0" baseline="0" dirty="0" smtClean="0">
                <a:solidFill>
                  <a:schemeClr val="tx1">
                    <a:alpha val="99000"/>
                  </a:schemeClr>
                </a:solidFill>
                <a:latin typeface="+mn-lt"/>
                <a:ea typeface="+mn-ea"/>
                <a:cs typeface="+mn-cs"/>
              </a:defRPr>
            </a:lvl4pPr>
            <a:lvl5pPr marL="2055813" indent="-342900">
              <a:lnSpc>
                <a:spcPct val="90000"/>
              </a:lnSpc>
              <a:buSzPct val="80000"/>
              <a:buFont typeface="Arial" pitchFamily="34" charset="0"/>
              <a:buChar char="•"/>
              <a:defRPr lang="en-US" sz="2000" kern="1200" spc="0" baseline="0" dirty="0">
                <a:solidFill>
                  <a:schemeClr val="tx1">
                    <a:alpha val="99000"/>
                  </a:schemeClr>
                </a:solidFill>
                <a:latin typeface="+mn-lt"/>
                <a:ea typeface="+mn-ea"/>
                <a:cs typeface="+mn-cs"/>
              </a:defRPr>
            </a:lvl5pPr>
            <a:lvl6pPr>
              <a:defRPr sz="1800"/>
            </a:lvl6pPr>
            <a:lvl7pPr>
              <a:defRPr sz="1800"/>
            </a:lvl7pPr>
            <a:lvl8pPr>
              <a:defRPr sz="1800"/>
            </a:lvl8pPr>
            <a:lvl9pPr>
              <a:defRPr sz="1800"/>
            </a:lvl9pPr>
          </a:lstStyle>
          <a:p>
            <a:pPr marL="341313" marR="0" lvl="0"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Click to edit Master text styles</a:t>
            </a:r>
          </a:p>
          <a:p>
            <a:pPr marL="341313" marR="0" lvl="1"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Second level</a:t>
            </a:r>
          </a:p>
          <a:p>
            <a:pPr marL="341313" marR="0" lvl="2"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Third level</a:t>
            </a:r>
          </a:p>
          <a:p>
            <a:pPr marL="341313" marR="0" lvl="3"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Fourth level</a:t>
            </a:r>
          </a:p>
          <a:p>
            <a:pPr marL="341313" marR="0" lvl="4" indent="-341313" algn="l" defTabSz="914363" rtl="0" eaLnBrk="1" fontAlgn="auto" latinLnBrk="0" hangingPunct="1">
              <a:lnSpc>
                <a:spcPct val="90000"/>
              </a:lnSpc>
              <a:spcBef>
                <a:spcPct val="20000"/>
              </a:spcBef>
              <a:spcAft>
                <a:spcPts val="0"/>
              </a:spcAft>
              <a:buClrTx/>
              <a:buSzPct val="80000"/>
              <a:buFont typeface="Arial" pitchFamily="34" charset="0"/>
              <a:buChar char="•"/>
              <a:tabLst/>
            </a:pPr>
            <a:r>
              <a:rPr lang="en-US" smtClean="0"/>
              <a:t>Fifth level</a:t>
            </a:r>
            <a:endParaRPr lang="en-US" dirty="0"/>
          </a:p>
        </p:txBody>
      </p:sp>
    </p:spTree>
    <p:extLst>
      <p:ext uri="{BB962C8B-B14F-4D97-AF65-F5344CB8AC3E}">
        <p14:creationId xmlns:p14="http://schemas.microsoft.com/office/powerpoint/2010/main" val="3938453444"/>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spTree>
    <p:extLst>
      <p:ext uri="{BB962C8B-B14F-4D97-AF65-F5344CB8AC3E}">
        <p14:creationId xmlns:p14="http://schemas.microsoft.com/office/powerpoint/2010/main" val="1487558980"/>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2">
                    <a:alpha val="99000"/>
                  </a:schemeClr>
                </a:soli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2">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818150449"/>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solidFill>
                  <a:schemeClr val="tx1">
                    <a:alpha val="99000"/>
                  </a:schemeClr>
                </a:solidFill>
                <a:latin typeface="+mj-lt"/>
              </a:defRPr>
            </a:lvl1pPr>
            <a:lvl2pPr marL="0" indent="0">
              <a:buNone/>
              <a:defRPr sz="2000">
                <a:solidFill>
                  <a:schemeClr val="tx1">
                    <a:alpha val="99000"/>
                  </a:schemeClr>
                </a:solidFill>
              </a:defRPr>
            </a:lvl2pPr>
            <a:lvl3pPr marL="233363" indent="0">
              <a:buNone/>
              <a:defRPr sz="2000">
                <a:solidFill>
                  <a:schemeClr val="tx1">
                    <a:alpha val="99000"/>
                  </a:schemeClr>
                </a:solidFill>
              </a:defRPr>
            </a:lvl3pPr>
            <a:lvl4pPr marL="457200" indent="0">
              <a:buNone/>
              <a:defRPr sz="2000">
                <a:solidFill>
                  <a:schemeClr val="tx1">
                    <a:alpha val="99000"/>
                  </a:schemeClr>
                </a:solidFill>
              </a:defRPr>
            </a:lvl4pPr>
            <a:lvl5pPr marL="693738" indent="0">
              <a:buNone/>
              <a:defRPr sz="2000">
                <a:solidFill>
                  <a:schemeClr val="tx1">
                    <a:alpha val="99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solidFill>
                  <a:schemeClr val="tx1">
                    <a:alpha val="99000"/>
                  </a:schemeClr>
                </a:soli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smtClean="0">
                <a:solidFill>
                  <a:schemeClr val="tx1">
                    <a:alpha val="99000"/>
                  </a:schemeClr>
                </a:soli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0" baseline="0" dirty="0">
                <a:solidFill>
                  <a:schemeClr val="tx1">
                    <a:alpha val="99000"/>
                  </a:schemeClr>
                </a:soli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388298454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mj-lt"/>
                <a:ea typeface="+mn-ea"/>
                <a:cs typeface="Arial"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8284328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439406"/>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7" name="Rectangle 3"/>
          <p:cNvSpPr/>
          <p:nvPr userDrawn="1"/>
        </p:nvSpPr>
        <p:spPr bwMode="auto">
          <a:xfrm>
            <a:off x="0" y="0"/>
            <a:ext cx="12188825" cy="6858000"/>
          </a:xfrm>
          <a:custGeom>
            <a:avLst/>
            <a:gdLst/>
            <a:ahLst/>
            <a:cxnLst/>
            <a:rect l="l" t="t" r="r" b="b"/>
            <a:pathLst>
              <a:path w="12188825" h="6858000">
                <a:moveTo>
                  <a:pt x="0" y="0"/>
                </a:moveTo>
                <a:lnTo>
                  <a:pt x="1" y="0"/>
                </a:lnTo>
                <a:lnTo>
                  <a:pt x="308345" y="0"/>
                </a:lnTo>
                <a:lnTo>
                  <a:pt x="12188825" y="0"/>
                </a:lnTo>
                <a:lnTo>
                  <a:pt x="12188825" y="1447800"/>
                </a:lnTo>
                <a:lnTo>
                  <a:pt x="308345" y="1447800"/>
                </a:lnTo>
                <a:lnTo>
                  <a:pt x="308345" y="6858000"/>
                </a:lnTo>
                <a:lnTo>
                  <a:pt x="1" y="6858000"/>
                </a:lnTo>
                <a:lnTo>
                  <a:pt x="1" y="1447800"/>
                </a:lnTo>
                <a:lnTo>
                  <a:pt x="0" y="144780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p:txBody>
          <a:bodyPr/>
          <a:lstStyle>
            <a:lvl1pPr>
              <a:defRPr>
                <a:solidFill>
                  <a:schemeClr val="bg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318" y="1716024"/>
            <a:ext cx="11152188" cy="1988237"/>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6209386"/>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S END">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508"/>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588535424"/>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Slide_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8794249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1"/>
            <a:ext cx="4205289" cy="1523495"/>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5" y="5630473"/>
            <a:ext cx="4205289" cy="461665"/>
          </a:xfrm>
        </p:spPr>
        <p:txBody>
          <a:bodyPr>
            <a:noAutofit/>
          </a:bodyPr>
          <a:lstStyle>
            <a:lvl1pPr marL="0" indent="0" algn="l" defTabSz="914325"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63" indent="0" algn="ctr">
              <a:buNone/>
              <a:defRPr>
                <a:solidFill>
                  <a:schemeClr val="tx1">
                    <a:tint val="75000"/>
                  </a:schemeClr>
                </a:solidFill>
              </a:defRPr>
            </a:lvl2pPr>
            <a:lvl3pPr marL="914325" indent="0" algn="ctr">
              <a:buNone/>
              <a:defRPr>
                <a:solidFill>
                  <a:schemeClr val="tx1">
                    <a:tint val="75000"/>
                  </a:schemeClr>
                </a:solidFill>
              </a:defRPr>
            </a:lvl3pPr>
            <a:lvl4pPr marL="1371488" indent="0" algn="ctr">
              <a:buNone/>
              <a:defRPr>
                <a:solidFill>
                  <a:schemeClr val="tx1">
                    <a:tint val="75000"/>
                  </a:schemeClr>
                </a:solidFill>
              </a:defRPr>
            </a:lvl4pPr>
            <a:lvl5pPr marL="1828651" indent="0" algn="ctr">
              <a:buNone/>
              <a:defRPr>
                <a:solidFill>
                  <a:schemeClr val="tx1">
                    <a:tint val="75000"/>
                  </a:schemeClr>
                </a:solidFill>
              </a:defRPr>
            </a:lvl5pPr>
            <a:lvl6pPr marL="2285813" indent="0" algn="ctr">
              <a:buNone/>
              <a:defRPr>
                <a:solidFill>
                  <a:schemeClr val="tx1">
                    <a:tint val="75000"/>
                  </a:schemeClr>
                </a:solidFill>
              </a:defRPr>
            </a:lvl6pPr>
            <a:lvl7pPr marL="2742976" indent="0" algn="ctr">
              <a:buNone/>
              <a:defRPr>
                <a:solidFill>
                  <a:schemeClr val="tx1">
                    <a:tint val="75000"/>
                  </a:schemeClr>
                </a:solidFill>
              </a:defRPr>
            </a:lvl7pPr>
            <a:lvl8pPr marL="3200139" indent="0" algn="ctr">
              <a:buNone/>
              <a:defRPr>
                <a:solidFill>
                  <a:schemeClr val="tx1">
                    <a:tint val="75000"/>
                  </a:schemeClr>
                </a:solidFill>
              </a:defRPr>
            </a:lvl8pPr>
            <a:lvl9pPr marL="365730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6" y="4160520"/>
            <a:ext cx="8872538" cy="1274539"/>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700" b="0" i="0" u="none" strike="noStrike" kern="1200" cap="none" spc="-643"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4" y="2136047"/>
            <a:ext cx="3499129" cy="2114059"/>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_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94236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516078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1">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764028349"/>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2">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5072854"/>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spTree>
    <p:extLst>
      <p:ext uri="{BB962C8B-B14F-4D97-AF65-F5344CB8AC3E}">
        <p14:creationId xmlns:p14="http://schemas.microsoft.com/office/powerpoint/2010/main" val="1750375196"/>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Video - Accent 1">
    <p:bg bwMode="ltGray">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3592001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mo, Video - Accent 2">
    <p:bg bwMode="ltGray">
      <p:bgPr>
        <a:solidFill>
          <a:schemeClr val="accent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2728090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mo, Video - Accent 3">
    <p:bg bwMode="ltGray">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92808" y="5541264"/>
            <a:ext cx="4206240"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tx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dirty="0" smtClean="0"/>
              <a:t>Click to edit Master subtitle style</a:t>
            </a:r>
            <a:endParaRPr lang="en-US" dirty="0"/>
          </a:p>
        </p:txBody>
      </p:sp>
      <p:sp>
        <p:nvSpPr>
          <p:cNvPr id="7" name="Text Placeholder 6"/>
          <p:cNvSpPr>
            <a:spLocks noGrp="1"/>
          </p:cNvSpPr>
          <p:nvPr>
            <p:ph type="body" sz="quarter" idx="10" hasCustomPrompt="1"/>
          </p:nvPr>
        </p:nvSpPr>
        <p:spPr>
          <a:xfrm>
            <a:off x="1892808" y="4160520"/>
            <a:ext cx="8869680" cy="1271016"/>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kumimoji="0" lang="en-US" sz="6600" b="0" i="0" u="none" strike="noStrike" kern="1200" cap="none" spc="-300"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a:t>
            </a:r>
          </a:p>
        </p:txBody>
      </p:sp>
      <p:sp>
        <p:nvSpPr>
          <p:cNvPr id="5" name="Text Placeholder 4"/>
          <p:cNvSpPr>
            <a:spLocks noGrp="1"/>
          </p:cNvSpPr>
          <p:nvPr>
            <p:ph type="body" sz="quarter" idx="11"/>
          </p:nvPr>
        </p:nvSpPr>
        <p:spPr>
          <a:xfrm>
            <a:off x="1892808" y="1444752"/>
            <a:ext cx="8869680" cy="1527048"/>
          </a:xfrm>
        </p:spPr>
        <p:txBody>
          <a:bodyPr wrap="square" anchor="ctr">
            <a:noAutofit/>
          </a:bodyPr>
          <a:lstStyle>
            <a:lvl1pPr marL="0" indent="0"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Segoe UI Light" pitchFamily="34" charset="0"/>
                <a:ea typeface="+mn-ea"/>
                <a:cs typeface="Arial" charset="0"/>
              </a:defRPr>
            </a:lvl1pPr>
          </a:lstStyle>
          <a:p>
            <a:pPr lvl="0"/>
            <a:r>
              <a:rPr lang="en-US" dirty="0" smtClean="0"/>
              <a:t>Click to edit Master text styles</a:t>
            </a:r>
          </a:p>
        </p:txBody>
      </p:sp>
    </p:spTree>
    <p:extLst>
      <p:ext uri="{BB962C8B-B14F-4D97-AF65-F5344CB8AC3E}">
        <p14:creationId xmlns:p14="http://schemas.microsoft.com/office/powerpoint/2010/main" val="544405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 Accent 1">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9266324"/>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 Accent 2">
    <p:bg bwMode="ltGray">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39015"/>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theme" Target="../theme/theme5.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heme" Target="../theme/theme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theme" Target="../theme/theme7.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1"/>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696" r:id="rId2"/>
    <p:sldLayoutId id="2147483768" r:id="rId3"/>
    <p:sldLayoutId id="2147483698" r:id="rId4"/>
    <p:sldLayoutId id="2147483699" r:id="rId5"/>
    <p:sldLayoutId id="2147483700" r:id="rId6"/>
    <p:sldLayoutId id="2147483701" r:id="rId7"/>
    <p:sldLayoutId id="2147483780" r:id="rId8"/>
    <p:sldLayoutId id="2147483774" r:id="rId9"/>
    <p:sldLayoutId id="2147483775" r:id="rId10"/>
    <p:sldLayoutId id="2147483776" r:id="rId11"/>
    <p:sldLayoutId id="2147483777" r:id="rId12"/>
    <p:sldLayoutId id="2147483778" r:id="rId13"/>
    <p:sldLayoutId id="2147483748" r:id="rId14"/>
    <p:sldLayoutId id="2147483779" r:id="rId15"/>
    <p:sldLayoutId id="2147483702" r:id="rId16"/>
    <p:sldLayoutId id="2147483703" r:id="rId17"/>
    <p:sldLayoutId id="2147483704" r:id="rId18"/>
    <p:sldLayoutId id="2147483781" r:id="rId19"/>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55" indent="-460355" algn="l" defTabSz="914325"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28" indent="-395272" algn="l" defTabSz="914325"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36" indent="-403208" algn="l" defTabSz="914325"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896" indent="-346061"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432" indent="-336536" algn="l" defTabSz="914325"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2"/>
            <a:ext cx="11149015"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1"/>
            <a:ext cx="11149012" cy="163583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25"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38" indent="-7937" algn="l" defTabSz="914325"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39" indent="-7937"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3963" indent="7937"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5988" indent="0" algn="l" defTabSz="914325" rtl="0" eaLnBrk="1" latinLnBrk="0" hangingPunct="1">
        <a:lnSpc>
          <a:spcPct val="90000"/>
        </a:lnSpc>
        <a:spcBef>
          <a:spcPct val="20000"/>
        </a:spcBef>
        <a:buFont typeface="Arial" pitchFamily="34" charset="0"/>
        <a:buNone/>
        <a:defRPr sz="19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57131"/>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084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 id="2147483800" r:id="rId18"/>
    <p:sldLayoutId id="2147483801" r:id="rId19"/>
    <p:sldLayoutId id="2147483802" r:id="rId20"/>
    <p:sldLayoutId id="2147483803" r:id="rId21"/>
    <p:sldLayoutId id="2147483804" r:id="rId22"/>
    <p:sldLayoutId id="2147483805" r:id="rId23"/>
    <p:sldLayoutId id="2147483806" r:id="rId24"/>
    <p:sldLayoutId id="2147483807" r:id="rId25"/>
    <p:sldLayoutId id="2147483808" r:id="rId26"/>
    <p:sldLayoutId id="2147483809" r:id="rId27"/>
    <p:sldLayoutId id="2147483810" r:id="rId28"/>
  </p:sldLayoutIdLst>
  <p:transition>
    <p:fade/>
  </p:transition>
  <p:timing>
    <p:tnLst>
      <p:par>
        <p:cTn id="1" dur="indefinite" restart="never" nodeType="tmRoot"/>
      </p:par>
    </p:tnLst>
  </p:timing>
  <p:txStyles>
    <p:titleStyle>
      <a:lvl1pPr algn="l" defTabSz="914325" rtl="0" eaLnBrk="1" latinLnBrk="0" hangingPunct="1">
        <a:lnSpc>
          <a:spcPct val="90000"/>
        </a:lnSpc>
        <a:spcBef>
          <a:spcPct val="0"/>
        </a:spcBef>
        <a:buNone/>
        <a:defRPr lang="en-US" sz="5500" b="0" kern="1200" cap="none" spc="-100" baseline="0" dirty="0" smtClean="0">
          <a:ln w="3175">
            <a:noFill/>
          </a:ln>
          <a:solidFill>
            <a:schemeClr val="tx1">
              <a:alpha val="99000"/>
            </a:schemeClr>
          </a:solidFill>
          <a:effectLst/>
          <a:latin typeface="+mj-lt"/>
          <a:ea typeface="+mn-ea"/>
          <a:cs typeface="Arial" charset="0"/>
        </a:defRPr>
      </a:lvl1pPr>
    </p:titleStyle>
    <p:bodyStyle>
      <a:lvl1pPr marL="339711" marR="0" indent="-339711" algn="l" defTabSz="914325"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solidFill>
            <a:schemeClr val="tx1">
              <a:alpha val="99000"/>
            </a:schemeClr>
          </a:solidFill>
          <a:latin typeface="+mj-lt"/>
          <a:ea typeface="+mn-ea"/>
          <a:cs typeface="+mn-cs"/>
        </a:defRPr>
      </a:lvl1pPr>
      <a:lvl2pPr marL="573064" marR="0" indent="-233354" algn="l" defTabSz="91432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48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798480" algn="l"/>
        </a:tabLst>
        <a:defRPr sz="2400" kern="1200" spc="0" baseline="0">
          <a:solidFill>
            <a:schemeClr val="tx1">
              <a:alpha val="99000"/>
            </a:schemeClr>
          </a:solidFill>
          <a:latin typeface="+mn-lt"/>
          <a:ea typeface="+mn-ea"/>
          <a:cs typeface="+mn-cs"/>
        </a:defRPr>
      </a:lvl3pPr>
      <a:lvl4pPr marL="1030245" marR="0" indent="-231765" algn="l" defTabSz="91432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660" marR="0" indent="-225415" algn="l" defTabSz="914325" rtl="0" eaLnBrk="1" fontAlgn="auto" latinLnBrk="0" hangingPunct="1">
        <a:lnSpc>
          <a:spcPct val="90000"/>
        </a:lnSpc>
        <a:spcBef>
          <a:spcPct val="20000"/>
        </a:spcBef>
        <a:spcAft>
          <a:spcPts val="0"/>
        </a:spcAft>
        <a:buClrTx/>
        <a:buSzPct val="90000"/>
        <a:buFont typeface="Wingdings" pitchFamily="2" charset="2"/>
        <a:buChar char=""/>
        <a:tabLst>
          <a:tab pos="1255660" algn="l"/>
        </a:tabLst>
        <a:defRPr sz="2000" kern="1200" spc="0" baseline="0">
          <a:solidFill>
            <a:schemeClr val="tx1">
              <a:alpha val="99000"/>
            </a:schemeClr>
          </a:solidFill>
          <a:latin typeface="+mn-lt"/>
          <a:ea typeface="+mn-ea"/>
          <a:cs typeface="+mn-cs"/>
        </a:defRPr>
      </a:lvl5pPr>
      <a:lvl6pPr marL="2514395"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57"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0"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3" indent="-228581" algn="l" defTabSz="9143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5" rtl="0" eaLnBrk="1" latinLnBrk="0" hangingPunct="1">
        <a:defRPr sz="1900" kern="1200">
          <a:solidFill>
            <a:schemeClr val="tx1"/>
          </a:solidFill>
          <a:latin typeface="+mn-lt"/>
          <a:ea typeface="+mn-ea"/>
          <a:cs typeface="+mn-cs"/>
        </a:defRPr>
      </a:lvl1pPr>
      <a:lvl2pPr marL="457163" algn="l" defTabSz="914325" rtl="0" eaLnBrk="1" latinLnBrk="0" hangingPunct="1">
        <a:defRPr sz="1900" kern="1200">
          <a:solidFill>
            <a:schemeClr val="tx1"/>
          </a:solidFill>
          <a:latin typeface="+mn-lt"/>
          <a:ea typeface="+mn-ea"/>
          <a:cs typeface="+mn-cs"/>
        </a:defRPr>
      </a:lvl2pPr>
      <a:lvl3pPr marL="914325" algn="l" defTabSz="914325" rtl="0" eaLnBrk="1" latinLnBrk="0" hangingPunct="1">
        <a:defRPr sz="1900" kern="1200">
          <a:solidFill>
            <a:schemeClr val="tx1"/>
          </a:solidFill>
          <a:latin typeface="+mn-lt"/>
          <a:ea typeface="+mn-ea"/>
          <a:cs typeface="+mn-cs"/>
        </a:defRPr>
      </a:lvl3pPr>
      <a:lvl4pPr marL="1371488" algn="l" defTabSz="914325" rtl="0" eaLnBrk="1" latinLnBrk="0" hangingPunct="1">
        <a:defRPr sz="1900" kern="1200">
          <a:solidFill>
            <a:schemeClr val="tx1"/>
          </a:solidFill>
          <a:latin typeface="+mn-lt"/>
          <a:ea typeface="+mn-ea"/>
          <a:cs typeface="+mn-cs"/>
        </a:defRPr>
      </a:lvl4pPr>
      <a:lvl5pPr marL="1828651" algn="l" defTabSz="914325" rtl="0" eaLnBrk="1" latinLnBrk="0" hangingPunct="1">
        <a:defRPr sz="1900" kern="1200">
          <a:solidFill>
            <a:schemeClr val="tx1"/>
          </a:solidFill>
          <a:latin typeface="+mn-lt"/>
          <a:ea typeface="+mn-ea"/>
          <a:cs typeface="+mn-cs"/>
        </a:defRPr>
      </a:lvl5pPr>
      <a:lvl6pPr marL="2285813" algn="l" defTabSz="914325" rtl="0" eaLnBrk="1" latinLnBrk="0" hangingPunct="1">
        <a:defRPr sz="1900" kern="1200">
          <a:solidFill>
            <a:schemeClr val="tx1"/>
          </a:solidFill>
          <a:latin typeface="+mn-lt"/>
          <a:ea typeface="+mn-ea"/>
          <a:cs typeface="+mn-cs"/>
        </a:defRPr>
      </a:lvl6pPr>
      <a:lvl7pPr marL="2742976" algn="l" defTabSz="914325" rtl="0" eaLnBrk="1" latinLnBrk="0" hangingPunct="1">
        <a:defRPr sz="1900" kern="1200">
          <a:solidFill>
            <a:schemeClr val="tx1"/>
          </a:solidFill>
          <a:latin typeface="+mn-lt"/>
          <a:ea typeface="+mn-ea"/>
          <a:cs typeface="+mn-cs"/>
        </a:defRPr>
      </a:lvl7pPr>
      <a:lvl8pPr marL="3200139" algn="l" defTabSz="914325" rtl="0" eaLnBrk="1" latinLnBrk="0" hangingPunct="1">
        <a:defRPr sz="1900" kern="1200">
          <a:solidFill>
            <a:schemeClr val="tx1"/>
          </a:solidFill>
          <a:latin typeface="+mn-lt"/>
          <a:ea typeface="+mn-ea"/>
          <a:cs typeface="+mn-cs"/>
        </a:defRPr>
      </a:lvl8pPr>
      <a:lvl9pPr marL="3657301" algn="l" defTabSz="914325" rtl="0" eaLnBrk="1" latinLnBrk="0" hangingPunct="1">
        <a:defRPr sz="1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1"/>
            <a:ext cx="11149013" cy="757131"/>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1" y="1447801"/>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6398637"/>
      </p:ext>
    </p:extLst>
  </p:cSld>
  <p:clrMap bg1="dk1" tx1="lt1" bg2="dk2" tx2="lt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fade/>
  </p:transition>
  <p:timing>
    <p:tnLst>
      <p:par>
        <p:cTn id="1" dur="indefinite" restart="never" nodeType="tmRoot"/>
      </p:par>
    </p:tnLst>
  </p:timing>
  <p:txStyles>
    <p:titleStyle>
      <a:lvl1pPr algn="l" defTabSz="914287" rtl="0" eaLnBrk="1" latinLnBrk="0" hangingPunct="1">
        <a:lnSpc>
          <a:spcPct val="90000"/>
        </a:lnSpc>
        <a:spcBef>
          <a:spcPct val="0"/>
        </a:spcBef>
        <a:buNone/>
        <a:defRPr lang="en-US" sz="55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97" marR="0" indent="-339697" algn="l" defTabSz="914287" rtl="0" eaLnBrk="1" fontAlgn="auto" latinLnBrk="0" hangingPunct="1">
        <a:lnSpc>
          <a:spcPct val="90000"/>
        </a:lnSpc>
        <a:spcBef>
          <a:spcPct val="20000"/>
        </a:spcBef>
        <a:spcAft>
          <a:spcPts val="0"/>
        </a:spcAft>
        <a:buClrTx/>
        <a:buSzPct val="90000"/>
        <a:buFont typeface="Arial" pitchFamily="34" charset="0"/>
        <a:buChar char="•"/>
        <a:tabLst/>
        <a:defRPr sz="3600" kern="1200" spc="-71" baseline="0">
          <a:gradFill>
            <a:gsLst>
              <a:gs pos="1250">
                <a:schemeClr val="tx1"/>
              </a:gs>
              <a:gs pos="100000">
                <a:schemeClr val="tx1"/>
              </a:gs>
            </a:gsLst>
            <a:lin ang="5400000" scaled="0"/>
          </a:gradFill>
          <a:latin typeface="+mj-lt"/>
          <a:ea typeface="+mn-ea"/>
          <a:cs typeface="+mn-cs"/>
        </a:defRPr>
      </a:lvl1pPr>
      <a:lvl2pPr marL="573040" marR="0" indent="-233344" algn="l" defTabSz="914287"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447" marR="0" indent="-225406" algn="l" defTabSz="914287" rtl="0" eaLnBrk="1" fontAlgn="auto" latinLnBrk="0" hangingPunct="1">
        <a:lnSpc>
          <a:spcPct val="90000"/>
        </a:lnSpc>
        <a:spcBef>
          <a:spcPct val="20000"/>
        </a:spcBef>
        <a:spcAft>
          <a:spcPts val="0"/>
        </a:spcAft>
        <a:buClrTx/>
        <a:buSzPct val="90000"/>
        <a:buFont typeface="Wingdings" pitchFamily="2" charset="2"/>
        <a:buChar char=""/>
        <a:tabLst>
          <a:tab pos="798447" algn="l"/>
        </a:tabLst>
        <a:defRPr sz="2400" kern="1200" spc="0" baseline="0">
          <a:gradFill>
            <a:gsLst>
              <a:gs pos="1250">
                <a:schemeClr val="tx1"/>
              </a:gs>
              <a:gs pos="100000">
                <a:schemeClr val="tx1"/>
              </a:gs>
            </a:gsLst>
            <a:lin ang="5400000" scaled="0"/>
          </a:gradFill>
          <a:latin typeface="+mn-lt"/>
          <a:ea typeface="+mn-ea"/>
          <a:cs typeface="+mn-cs"/>
        </a:defRPr>
      </a:lvl3pPr>
      <a:lvl4pPr marL="1030202" marR="0" indent="-231755" algn="l" defTabSz="914287"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608" marR="0" indent="-225406" algn="l" defTabSz="914287" rtl="0" eaLnBrk="1" fontAlgn="auto" latinLnBrk="0" hangingPunct="1">
        <a:lnSpc>
          <a:spcPct val="90000"/>
        </a:lnSpc>
        <a:spcBef>
          <a:spcPct val="20000"/>
        </a:spcBef>
        <a:spcAft>
          <a:spcPts val="0"/>
        </a:spcAft>
        <a:buClrTx/>
        <a:buSzPct val="90000"/>
        <a:buFont typeface="Wingdings" pitchFamily="2" charset="2"/>
        <a:buChar char=""/>
        <a:tabLst>
          <a:tab pos="1255608" algn="l"/>
        </a:tabLst>
        <a:defRPr sz="2000" kern="1200" spc="0" baseline="0">
          <a:gradFill>
            <a:gsLst>
              <a:gs pos="1250">
                <a:schemeClr val="tx1"/>
              </a:gs>
              <a:gs pos="100000">
                <a:schemeClr val="tx1"/>
              </a:gs>
            </a:gsLst>
            <a:lin ang="5400000" scaled="0"/>
          </a:gradFill>
          <a:latin typeface="+mn-lt"/>
          <a:ea typeface="+mn-ea"/>
          <a:cs typeface="+mn-cs"/>
        </a:defRPr>
      </a:lvl5pPr>
      <a:lvl6pPr marL="251429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33"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77"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21" indent="-228572" algn="l" defTabSz="91428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87" rtl="0" eaLnBrk="1" latinLnBrk="0" hangingPunct="1">
        <a:defRPr sz="1900" kern="1200">
          <a:solidFill>
            <a:schemeClr val="tx1"/>
          </a:solidFill>
          <a:latin typeface="+mn-lt"/>
          <a:ea typeface="+mn-ea"/>
          <a:cs typeface="+mn-cs"/>
        </a:defRPr>
      </a:lvl1pPr>
      <a:lvl2pPr marL="457144" algn="l" defTabSz="914287" rtl="0" eaLnBrk="1" latinLnBrk="0" hangingPunct="1">
        <a:defRPr sz="1900" kern="1200">
          <a:solidFill>
            <a:schemeClr val="tx1"/>
          </a:solidFill>
          <a:latin typeface="+mn-lt"/>
          <a:ea typeface="+mn-ea"/>
          <a:cs typeface="+mn-cs"/>
        </a:defRPr>
      </a:lvl2pPr>
      <a:lvl3pPr marL="914287" algn="l" defTabSz="914287" rtl="0" eaLnBrk="1" latinLnBrk="0" hangingPunct="1">
        <a:defRPr sz="1900" kern="1200">
          <a:solidFill>
            <a:schemeClr val="tx1"/>
          </a:solidFill>
          <a:latin typeface="+mn-lt"/>
          <a:ea typeface="+mn-ea"/>
          <a:cs typeface="+mn-cs"/>
        </a:defRPr>
      </a:lvl3pPr>
      <a:lvl4pPr marL="1371431" algn="l" defTabSz="914287" rtl="0" eaLnBrk="1" latinLnBrk="0" hangingPunct="1">
        <a:defRPr sz="1900" kern="1200">
          <a:solidFill>
            <a:schemeClr val="tx1"/>
          </a:solidFill>
          <a:latin typeface="+mn-lt"/>
          <a:ea typeface="+mn-ea"/>
          <a:cs typeface="+mn-cs"/>
        </a:defRPr>
      </a:lvl4pPr>
      <a:lvl5pPr marL="1828575" algn="l" defTabSz="914287" rtl="0" eaLnBrk="1" latinLnBrk="0" hangingPunct="1">
        <a:defRPr sz="1900" kern="1200">
          <a:solidFill>
            <a:schemeClr val="tx1"/>
          </a:solidFill>
          <a:latin typeface="+mn-lt"/>
          <a:ea typeface="+mn-ea"/>
          <a:cs typeface="+mn-cs"/>
        </a:defRPr>
      </a:lvl5pPr>
      <a:lvl6pPr marL="2285717" algn="l" defTabSz="914287" rtl="0" eaLnBrk="1" latinLnBrk="0" hangingPunct="1">
        <a:defRPr sz="1900" kern="1200">
          <a:solidFill>
            <a:schemeClr val="tx1"/>
          </a:solidFill>
          <a:latin typeface="+mn-lt"/>
          <a:ea typeface="+mn-ea"/>
          <a:cs typeface="+mn-cs"/>
        </a:defRPr>
      </a:lvl6pPr>
      <a:lvl7pPr marL="2742861" algn="l" defTabSz="914287" rtl="0" eaLnBrk="1" latinLnBrk="0" hangingPunct="1">
        <a:defRPr sz="1900" kern="1200">
          <a:solidFill>
            <a:schemeClr val="tx1"/>
          </a:solidFill>
          <a:latin typeface="+mn-lt"/>
          <a:ea typeface="+mn-ea"/>
          <a:cs typeface="+mn-cs"/>
        </a:defRPr>
      </a:lvl7pPr>
      <a:lvl8pPr marL="3200005" algn="l" defTabSz="914287" rtl="0" eaLnBrk="1" latinLnBrk="0" hangingPunct="1">
        <a:defRPr sz="1900" kern="1200">
          <a:solidFill>
            <a:schemeClr val="tx1"/>
          </a:solidFill>
          <a:latin typeface="+mn-lt"/>
          <a:ea typeface="+mn-ea"/>
          <a:cs typeface="+mn-cs"/>
        </a:defRPr>
      </a:lvl8pPr>
      <a:lvl9pPr marL="3657148" algn="l" defTabSz="914287" rtl="0" eaLnBrk="1" latinLnBrk="0" hangingPunct="1">
        <a:defRPr sz="1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68412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19831424"/>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719910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21207" y="3452039"/>
            <a:ext cx="6991403" cy="2002536"/>
          </a:xfrm>
        </p:spPr>
        <p:txBody>
          <a:bodyPr/>
          <a:lstStyle/>
          <a:p>
            <a:r>
              <a:rPr lang="en-US" dirty="0" smtClean="0"/>
              <a:t>Every thing about the Table</a:t>
            </a:r>
            <a:endParaRPr lang="en-US" b="1" dirty="0"/>
          </a:p>
        </p:txBody>
      </p:sp>
      <p:sp>
        <p:nvSpPr>
          <p:cNvPr id="4" name="Text Placeholder 3"/>
          <p:cNvSpPr>
            <a:spLocks noGrp="1"/>
          </p:cNvSpPr>
          <p:nvPr>
            <p:ph type="body" sz="quarter" idx="12"/>
          </p:nvPr>
        </p:nvSpPr>
        <p:spPr/>
        <p:txBody>
          <a:bodyPr/>
          <a:lstStyle/>
          <a:p>
            <a:r>
              <a:rPr lang="en-US" dirty="0" smtClean="0"/>
              <a:t>Name</a:t>
            </a:r>
          </a:p>
          <a:p>
            <a:r>
              <a:rPr lang="en-US" dirty="0" smtClean="0"/>
              <a:t>Title</a:t>
            </a:r>
          </a:p>
          <a:p>
            <a:r>
              <a:rPr lang="en-US" dirty="0" smtClean="0"/>
              <a:t>Organization</a:t>
            </a:r>
            <a:endParaRPr lang="en-US" dirty="0"/>
          </a:p>
        </p:txBody>
      </p:sp>
      <p:sp>
        <p:nvSpPr>
          <p:cNvPr id="3" name="AutoShape 4"/>
          <p:cNvSpPr>
            <a:spLocks noChangeAspect="1" noChangeArrowheads="1" noTextEdit="1"/>
          </p:cNvSpPr>
          <p:nvPr/>
        </p:nvSpPr>
        <p:spPr bwMode="auto">
          <a:xfrm>
            <a:off x="2335214" y="1546225"/>
            <a:ext cx="751522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265254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2.User Defined Views</a:t>
            </a:r>
            <a:endParaRPr lang="en-GB" dirty="0"/>
          </a:p>
        </p:txBody>
      </p:sp>
      <p:sp>
        <p:nvSpPr>
          <p:cNvPr id="3" name="Text Placeholder 2"/>
          <p:cNvSpPr>
            <a:spLocks noGrp="1"/>
          </p:cNvSpPr>
          <p:nvPr>
            <p:ph type="body" sz="quarter" idx="10"/>
          </p:nvPr>
        </p:nvSpPr>
        <p:spPr>
          <a:xfrm>
            <a:off x="519113" y="1447799"/>
            <a:ext cx="11149013" cy="2585323"/>
          </a:xfrm>
        </p:spPr>
        <p:txBody>
          <a:bodyPr/>
          <a:lstStyle/>
          <a:p>
            <a:r>
              <a:rPr lang="en-GB" dirty="0" smtClean="0"/>
              <a:t>There are Two types of Views Defined by Users.</a:t>
            </a:r>
          </a:p>
          <a:p>
            <a:r>
              <a:rPr lang="en-GB" dirty="0" smtClean="0"/>
              <a:t>1.Simple View </a:t>
            </a:r>
          </a:p>
          <a:p>
            <a:r>
              <a:rPr lang="en-GB" dirty="0"/>
              <a:t> </a:t>
            </a:r>
            <a:r>
              <a:rPr lang="en-GB" dirty="0" smtClean="0"/>
              <a:t>Step: Enter Some data in </a:t>
            </a:r>
            <a:r>
              <a:rPr lang="en-GB" dirty="0" err="1" smtClean="0"/>
              <a:t>Employee_Test</a:t>
            </a:r>
            <a:endParaRPr lang="en-GB" dirty="0" smtClean="0"/>
          </a:p>
          <a:p>
            <a:endParaRPr lang="en-GB" dirty="0"/>
          </a:p>
        </p:txBody>
      </p:sp>
      <p:pic>
        <p:nvPicPr>
          <p:cNvPr id="4" name="Picture 3"/>
          <p:cNvPicPr>
            <a:picLocks noChangeAspect="1"/>
          </p:cNvPicPr>
          <p:nvPr/>
        </p:nvPicPr>
        <p:blipFill>
          <a:blip r:embed="rId2"/>
          <a:stretch>
            <a:fillRect/>
          </a:stretch>
        </p:blipFill>
        <p:spPr>
          <a:xfrm>
            <a:off x="1343285" y="3680987"/>
            <a:ext cx="9165491" cy="2828995"/>
          </a:xfrm>
          <a:prstGeom prst="rect">
            <a:avLst/>
          </a:prstGeom>
        </p:spPr>
      </p:pic>
    </p:spTree>
    <p:extLst>
      <p:ext uri="{BB962C8B-B14F-4D97-AF65-F5344CB8AC3E}">
        <p14:creationId xmlns:p14="http://schemas.microsoft.com/office/powerpoint/2010/main" val="3804736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3" y="53168"/>
            <a:ext cx="11149013" cy="757131"/>
          </a:xfrm>
        </p:spPr>
        <p:txBody>
          <a:bodyPr/>
          <a:lstStyle/>
          <a:p>
            <a:r>
              <a:rPr lang="en-GB" dirty="0" err="1" smtClean="0"/>
              <a:t>Step:Create</a:t>
            </a:r>
            <a:r>
              <a:rPr lang="en-GB" dirty="0" smtClean="0"/>
              <a:t> View</a:t>
            </a:r>
            <a:endParaRPr lang="en-GB" dirty="0"/>
          </a:p>
        </p:txBody>
      </p:sp>
      <p:sp>
        <p:nvSpPr>
          <p:cNvPr id="3" name="Text Placeholder 2"/>
          <p:cNvSpPr>
            <a:spLocks noGrp="1"/>
          </p:cNvSpPr>
          <p:nvPr>
            <p:ph type="body" sz="quarter" idx="10"/>
          </p:nvPr>
        </p:nvSpPr>
        <p:spPr>
          <a:xfrm>
            <a:off x="1055165" y="3384645"/>
            <a:ext cx="11149013" cy="553998"/>
          </a:xfrm>
        </p:spPr>
        <p:txBody>
          <a:bodyPr/>
          <a:lstStyle/>
          <a:p>
            <a:r>
              <a:rPr lang="en-GB" dirty="0" err="1" smtClean="0"/>
              <a:t>Step:Query</a:t>
            </a:r>
            <a:r>
              <a:rPr lang="en-GB" dirty="0" smtClean="0"/>
              <a:t> View as Table</a:t>
            </a:r>
            <a:endParaRPr lang="en-GB" dirty="0"/>
          </a:p>
        </p:txBody>
      </p:sp>
      <p:pic>
        <p:nvPicPr>
          <p:cNvPr id="4" name="Picture 3"/>
          <p:cNvPicPr>
            <a:picLocks noChangeAspect="1"/>
          </p:cNvPicPr>
          <p:nvPr/>
        </p:nvPicPr>
        <p:blipFill>
          <a:blip r:embed="rId2"/>
          <a:stretch>
            <a:fillRect/>
          </a:stretch>
        </p:blipFill>
        <p:spPr>
          <a:xfrm>
            <a:off x="2047165" y="709684"/>
            <a:ext cx="8407020" cy="2674961"/>
          </a:xfrm>
          <a:prstGeom prst="rect">
            <a:avLst/>
          </a:prstGeom>
        </p:spPr>
      </p:pic>
      <p:pic>
        <p:nvPicPr>
          <p:cNvPr id="5" name="Picture 4"/>
          <p:cNvPicPr>
            <a:picLocks noChangeAspect="1"/>
          </p:cNvPicPr>
          <p:nvPr/>
        </p:nvPicPr>
        <p:blipFill>
          <a:blip r:embed="rId3"/>
          <a:stretch>
            <a:fillRect/>
          </a:stretch>
        </p:blipFill>
        <p:spPr>
          <a:xfrm>
            <a:off x="2641386" y="4041161"/>
            <a:ext cx="7976572" cy="2792274"/>
          </a:xfrm>
          <a:prstGeom prst="rect">
            <a:avLst/>
          </a:prstGeom>
        </p:spPr>
      </p:pic>
    </p:spTree>
    <p:extLst>
      <p:ext uri="{BB962C8B-B14F-4D97-AF65-F5344CB8AC3E}">
        <p14:creationId xmlns:p14="http://schemas.microsoft.com/office/powerpoint/2010/main" val="15137213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96283" y="205852"/>
            <a:ext cx="11149013" cy="1661993"/>
          </a:xfrm>
        </p:spPr>
        <p:txBody>
          <a:bodyPr/>
          <a:lstStyle/>
          <a:p>
            <a:r>
              <a:rPr lang="en-GB" b="1" dirty="0"/>
              <a:t>In simple view we can insert, update, delete data.</a:t>
            </a:r>
            <a:r>
              <a:rPr lang="en-GB" dirty="0"/>
              <a:t> We can only insert data in simple view if we have primary key and all not null fields in the view.</a:t>
            </a:r>
          </a:p>
        </p:txBody>
      </p:sp>
      <p:pic>
        <p:nvPicPr>
          <p:cNvPr id="4" name="Picture 3"/>
          <p:cNvPicPr>
            <a:picLocks noChangeAspect="1"/>
          </p:cNvPicPr>
          <p:nvPr/>
        </p:nvPicPr>
        <p:blipFill>
          <a:blip r:embed="rId2"/>
          <a:stretch>
            <a:fillRect/>
          </a:stretch>
        </p:blipFill>
        <p:spPr>
          <a:xfrm>
            <a:off x="640496" y="2421056"/>
            <a:ext cx="9786394" cy="4211756"/>
          </a:xfrm>
          <a:prstGeom prst="rect">
            <a:avLst/>
          </a:prstGeom>
        </p:spPr>
      </p:pic>
    </p:spTree>
    <p:extLst>
      <p:ext uri="{BB962C8B-B14F-4D97-AF65-F5344CB8AC3E}">
        <p14:creationId xmlns:p14="http://schemas.microsoft.com/office/powerpoint/2010/main" val="352087150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 View</a:t>
            </a:r>
            <a:endParaRPr lang="en-GB" dirty="0"/>
          </a:p>
        </p:txBody>
      </p:sp>
      <p:sp>
        <p:nvSpPr>
          <p:cNvPr id="3" name="Text Placeholder 2"/>
          <p:cNvSpPr>
            <a:spLocks noGrp="1"/>
          </p:cNvSpPr>
          <p:nvPr>
            <p:ph type="body" sz="quarter" idx="10"/>
          </p:nvPr>
        </p:nvSpPr>
        <p:spPr/>
        <p:txBody>
          <a:bodyPr/>
          <a:lstStyle/>
          <a:p>
            <a:endParaRPr lang="en-GB"/>
          </a:p>
        </p:txBody>
      </p:sp>
      <p:pic>
        <p:nvPicPr>
          <p:cNvPr id="4" name="Picture 3"/>
          <p:cNvPicPr>
            <a:picLocks noChangeAspect="1"/>
          </p:cNvPicPr>
          <p:nvPr/>
        </p:nvPicPr>
        <p:blipFill>
          <a:blip r:embed="rId2"/>
          <a:stretch>
            <a:fillRect/>
          </a:stretch>
        </p:blipFill>
        <p:spPr>
          <a:xfrm>
            <a:off x="519113" y="1447799"/>
            <a:ext cx="9170797" cy="4038601"/>
          </a:xfrm>
          <a:prstGeom prst="rect">
            <a:avLst/>
          </a:prstGeom>
        </p:spPr>
      </p:pic>
    </p:spTree>
    <p:extLst>
      <p:ext uri="{BB962C8B-B14F-4D97-AF65-F5344CB8AC3E}">
        <p14:creationId xmlns:p14="http://schemas.microsoft.com/office/powerpoint/2010/main" val="1090668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 View</a:t>
            </a:r>
            <a:endParaRPr lang="en-GB" dirty="0"/>
          </a:p>
        </p:txBody>
      </p:sp>
      <p:pic>
        <p:nvPicPr>
          <p:cNvPr id="4" name="Picture 3"/>
          <p:cNvPicPr>
            <a:picLocks noChangeAspect="1"/>
          </p:cNvPicPr>
          <p:nvPr/>
        </p:nvPicPr>
        <p:blipFill>
          <a:blip r:embed="rId2"/>
          <a:stretch>
            <a:fillRect/>
          </a:stretch>
        </p:blipFill>
        <p:spPr>
          <a:xfrm>
            <a:off x="519113" y="1447799"/>
            <a:ext cx="8270045" cy="4120488"/>
          </a:xfrm>
          <a:prstGeom prst="rect">
            <a:avLst/>
          </a:prstGeom>
        </p:spPr>
      </p:pic>
    </p:spTree>
    <p:extLst>
      <p:ext uri="{BB962C8B-B14F-4D97-AF65-F5344CB8AC3E}">
        <p14:creationId xmlns:p14="http://schemas.microsoft.com/office/powerpoint/2010/main" val="15338324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Views</a:t>
            </a:r>
            <a:endParaRPr lang="en-GB" dirty="0"/>
          </a:p>
        </p:txBody>
      </p:sp>
      <p:sp>
        <p:nvSpPr>
          <p:cNvPr id="3" name="Text Placeholder 2"/>
          <p:cNvSpPr>
            <a:spLocks noGrp="1"/>
          </p:cNvSpPr>
          <p:nvPr>
            <p:ph type="body" sz="quarter" idx="10"/>
          </p:nvPr>
        </p:nvSpPr>
        <p:spPr>
          <a:xfrm>
            <a:off x="519113" y="1447799"/>
            <a:ext cx="11149013" cy="3841052"/>
          </a:xfrm>
        </p:spPr>
        <p:txBody>
          <a:bodyPr/>
          <a:lstStyle/>
          <a:p>
            <a:pPr marL="571500" indent="-571500">
              <a:buFont typeface="Arial" panose="020B0604020202020204" pitchFamily="34" charset="0"/>
              <a:buChar char="•"/>
            </a:pPr>
            <a:r>
              <a:rPr lang="en-GB" sz="3200" dirty="0" smtClean="0"/>
              <a:t>Views </a:t>
            </a:r>
            <a:r>
              <a:rPr lang="en-GB" sz="3200" dirty="0"/>
              <a:t>are virtual tables that are compiled at run time. </a:t>
            </a:r>
            <a:endParaRPr lang="en-GB" sz="3200" dirty="0" smtClean="0"/>
          </a:p>
          <a:p>
            <a:pPr marL="571500" indent="-571500">
              <a:buFont typeface="Arial" panose="020B0604020202020204" pitchFamily="34" charset="0"/>
              <a:buChar char="•"/>
            </a:pPr>
            <a:r>
              <a:rPr lang="en-GB" sz="3200" dirty="0" smtClean="0"/>
              <a:t>The </a:t>
            </a:r>
            <a:r>
              <a:rPr lang="en-GB" sz="3200" dirty="0"/>
              <a:t>data associated with views are not physically stored in the view, but it is stored in the base tables of the view. </a:t>
            </a:r>
            <a:endParaRPr lang="en-GB" sz="3200" dirty="0" smtClean="0"/>
          </a:p>
          <a:p>
            <a:pPr marL="571500" indent="-571500">
              <a:buFont typeface="Arial" panose="020B0604020202020204" pitchFamily="34" charset="0"/>
              <a:buChar char="•"/>
            </a:pPr>
            <a:r>
              <a:rPr lang="en-GB" sz="3200" dirty="0" smtClean="0"/>
              <a:t>A </a:t>
            </a:r>
            <a:r>
              <a:rPr lang="en-GB" sz="3200" dirty="0"/>
              <a:t>view can be made over one or more database tables. Generally we put those columns in view that we need to retrieve/query again and again. </a:t>
            </a:r>
            <a:endParaRPr lang="en-GB" sz="3200" dirty="0" smtClean="0"/>
          </a:p>
          <a:p>
            <a:pPr marL="571500" indent="-571500">
              <a:buFont typeface="Arial" panose="020B0604020202020204" pitchFamily="34" charset="0"/>
              <a:buChar char="•"/>
            </a:pPr>
            <a:r>
              <a:rPr lang="en-GB" sz="3200" dirty="0" smtClean="0"/>
              <a:t>Once </a:t>
            </a:r>
            <a:r>
              <a:rPr lang="en-GB" sz="3200" dirty="0"/>
              <a:t>you have created the view, you can query view like as table. We can make index, trigger on view.</a:t>
            </a:r>
          </a:p>
        </p:txBody>
      </p:sp>
    </p:spTree>
    <p:extLst>
      <p:ext uri="{BB962C8B-B14F-4D97-AF65-F5344CB8AC3E}">
        <p14:creationId xmlns:p14="http://schemas.microsoft.com/office/powerpoint/2010/main" val="29667771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of Views</a:t>
            </a:r>
            <a:endParaRPr lang="en-GB" dirty="0"/>
          </a:p>
        </p:txBody>
      </p:sp>
      <p:sp>
        <p:nvSpPr>
          <p:cNvPr id="3" name="Text Placeholder 2"/>
          <p:cNvSpPr>
            <a:spLocks noGrp="1"/>
          </p:cNvSpPr>
          <p:nvPr>
            <p:ph type="body" sz="quarter" idx="10"/>
          </p:nvPr>
        </p:nvSpPr>
        <p:spPr>
          <a:xfrm>
            <a:off x="519113" y="1447799"/>
            <a:ext cx="11149013" cy="1871282"/>
          </a:xfrm>
        </p:spPr>
        <p:txBody>
          <a:bodyPr/>
          <a:lstStyle/>
          <a:p>
            <a:pPr marL="571500" indent="-571500">
              <a:buFont typeface="Arial" panose="020B0604020202020204" pitchFamily="34" charset="0"/>
              <a:buChar char="•"/>
            </a:pPr>
            <a:r>
              <a:rPr lang="en-GB" sz="3200" dirty="0"/>
              <a:t>Views show only those columns that are present in the query which is used to make view</a:t>
            </a:r>
            <a:r>
              <a:rPr lang="en-GB" sz="3200" dirty="0" smtClean="0"/>
              <a:t>.</a:t>
            </a:r>
          </a:p>
          <a:p>
            <a:pPr marL="571500" indent="-571500">
              <a:buFont typeface="Arial" panose="020B0604020202020204" pitchFamily="34" charset="0"/>
              <a:buChar char="•"/>
            </a:pPr>
            <a:r>
              <a:rPr lang="en-GB" sz="3200" dirty="0" smtClean="0"/>
              <a:t>One </a:t>
            </a:r>
            <a:r>
              <a:rPr lang="en-GB" sz="3200" dirty="0"/>
              <a:t>more advantage of Views is, data abstraction since the end user is not aware of all the data present in database table.</a:t>
            </a:r>
          </a:p>
        </p:txBody>
      </p:sp>
      <p:sp>
        <p:nvSpPr>
          <p:cNvPr id="4" name="TextBox 3"/>
          <p:cNvSpPr txBox="1"/>
          <p:nvPr/>
        </p:nvSpPr>
        <p:spPr>
          <a:xfrm>
            <a:off x="519113" y="3589361"/>
            <a:ext cx="5554141" cy="461665"/>
          </a:xfrm>
          <a:prstGeom prst="rect">
            <a:avLst/>
          </a:prstGeom>
          <a:noFill/>
        </p:spPr>
        <p:txBody>
          <a:bodyPr wrap="square" lIns="0" tIns="0" rIns="0" bIns="0" rtlCol="0">
            <a:spAutoFit/>
          </a:bodyPr>
          <a:lstStyle/>
          <a:p>
            <a:r>
              <a:rPr lang="en-GB" sz="3000" spc="-70" dirty="0" smtClean="0">
                <a:gradFill>
                  <a:gsLst>
                    <a:gs pos="2917">
                      <a:schemeClr val="tx1"/>
                    </a:gs>
                    <a:gs pos="30000">
                      <a:schemeClr val="tx1"/>
                    </a:gs>
                  </a:gsLst>
                  <a:lin ang="5400000" scaled="0"/>
                </a:gradFill>
              </a:rPr>
              <a:t>Syntax of View</a:t>
            </a:r>
          </a:p>
        </p:txBody>
      </p:sp>
      <p:pic>
        <p:nvPicPr>
          <p:cNvPr id="5" name="Picture 4"/>
          <p:cNvPicPr>
            <a:picLocks noChangeAspect="1"/>
          </p:cNvPicPr>
          <p:nvPr/>
        </p:nvPicPr>
        <p:blipFill>
          <a:blip r:embed="rId2"/>
          <a:stretch>
            <a:fillRect/>
          </a:stretch>
        </p:blipFill>
        <p:spPr>
          <a:xfrm>
            <a:off x="678596" y="4198476"/>
            <a:ext cx="6022455" cy="2536694"/>
          </a:xfrm>
          <a:prstGeom prst="rect">
            <a:avLst/>
          </a:prstGeom>
        </p:spPr>
      </p:pic>
    </p:spTree>
    <p:extLst>
      <p:ext uri="{BB962C8B-B14F-4D97-AF65-F5344CB8AC3E}">
        <p14:creationId xmlns:p14="http://schemas.microsoft.com/office/powerpoint/2010/main" val="42027747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1.System Defined Views</a:t>
            </a:r>
            <a:endParaRPr lang="en-GB" dirty="0"/>
          </a:p>
        </p:txBody>
      </p:sp>
      <p:sp>
        <p:nvSpPr>
          <p:cNvPr id="3" name="Text Placeholder 2"/>
          <p:cNvSpPr>
            <a:spLocks noGrp="1"/>
          </p:cNvSpPr>
          <p:nvPr>
            <p:ph type="body" sz="quarter" idx="10"/>
          </p:nvPr>
        </p:nvSpPr>
        <p:spPr>
          <a:xfrm>
            <a:off x="519113" y="1447799"/>
            <a:ext cx="11149013" cy="5632311"/>
          </a:xfrm>
        </p:spPr>
        <p:txBody>
          <a:bodyPr/>
          <a:lstStyle/>
          <a:p>
            <a:endParaRPr lang="en-GB" sz="3000" dirty="0" smtClean="0"/>
          </a:p>
          <a:p>
            <a:pPr lvl="0"/>
            <a:r>
              <a:rPr lang="en-US" sz="3000" dirty="0">
                <a:solidFill>
                  <a:srgbClr val="161616"/>
                </a:solidFill>
                <a:cs typeface="Segoe UI" panose="020B0502040204020203" pitchFamily="34" charset="0"/>
              </a:rPr>
              <a:t>System defined Views are predefined Views that already exist in the Master database of </a:t>
            </a:r>
            <a:r>
              <a:rPr lang="en-US" sz="3000" dirty="0" err="1">
                <a:solidFill>
                  <a:srgbClr val="161616"/>
                </a:solidFill>
                <a:cs typeface="Segoe UI" panose="020B0502040204020203" pitchFamily="34" charset="0"/>
              </a:rPr>
              <a:t>Sql</a:t>
            </a:r>
            <a:r>
              <a:rPr lang="en-US" sz="3000" dirty="0">
                <a:solidFill>
                  <a:srgbClr val="161616"/>
                </a:solidFill>
                <a:cs typeface="Segoe UI" panose="020B0502040204020203" pitchFamily="34" charset="0"/>
              </a:rPr>
              <a:t> Server. </a:t>
            </a:r>
            <a:endParaRPr lang="en-US" sz="3000" dirty="0" smtClean="0">
              <a:solidFill>
                <a:srgbClr val="161616"/>
              </a:solidFill>
              <a:cs typeface="Segoe UI" panose="020B0502040204020203" pitchFamily="34" charset="0"/>
            </a:endParaRPr>
          </a:p>
          <a:p>
            <a:pPr lvl="0"/>
            <a:r>
              <a:rPr lang="en-US" sz="3000" dirty="0" smtClean="0">
                <a:solidFill>
                  <a:srgbClr val="161616"/>
                </a:solidFill>
                <a:cs typeface="Segoe UI" panose="020B0502040204020203" pitchFamily="34" charset="0"/>
              </a:rPr>
              <a:t>These </a:t>
            </a:r>
            <a:r>
              <a:rPr lang="en-US" sz="3000" dirty="0">
                <a:solidFill>
                  <a:srgbClr val="161616"/>
                </a:solidFill>
                <a:cs typeface="Segoe UI" panose="020B0502040204020203" pitchFamily="34" charset="0"/>
              </a:rPr>
              <a:t>are also used as template Views for all newly created databases. These system Views will be automatically attached to any user defined database.</a:t>
            </a:r>
            <a:r>
              <a:rPr lang="en-US" sz="3000" dirty="0">
                <a:solidFill>
                  <a:schemeClr val="tx1"/>
                </a:solidFill>
              </a:rPr>
              <a:t/>
            </a:r>
            <a:br>
              <a:rPr lang="en-US" sz="3000" dirty="0">
                <a:solidFill>
                  <a:schemeClr val="tx1"/>
                </a:solidFill>
              </a:rPr>
            </a:br>
            <a:r>
              <a:rPr lang="en-US" sz="3000" dirty="0">
                <a:solidFill>
                  <a:schemeClr val="tx1"/>
                </a:solidFill>
              </a:rPr>
              <a:t>   </a:t>
            </a:r>
            <a:endParaRPr lang="en-US" sz="3000" dirty="0" smtClean="0">
              <a:solidFill>
                <a:schemeClr val="tx1"/>
              </a:solidFill>
            </a:endParaRPr>
          </a:p>
          <a:p>
            <a:pPr lvl="0"/>
            <a:r>
              <a:rPr lang="en-US" sz="3000" dirty="0" smtClean="0">
                <a:solidFill>
                  <a:schemeClr val="tx1"/>
                </a:solidFill>
              </a:rPr>
              <a:t>1.Information Schema View</a:t>
            </a:r>
          </a:p>
          <a:p>
            <a:pPr lvl="0"/>
            <a:r>
              <a:rPr lang="en-US" sz="3000" dirty="0" smtClean="0">
                <a:solidFill>
                  <a:schemeClr val="tx1"/>
                </a:solidFill>
              </a:rPr>
              <a:t>2.Catalog View</a:t>
            </a:r>
          </a:p>
          <a:p>
            <a:pPr lvl="0"/>
            <a:r>
              <a:rPr lang="en-US" sz="3000" dirty="0" smtClean="0">
                <a:solidFill>
                  <a:schemeClr val="tx1"/>
                </a:solidFill>
              </a:rPr>
              <a:t>3.Dynamic Management View</a:t>
            </a:r>
          </a:p>
          <a:p>
            <a:pPr lvl="0"/>
            <a:endParaRPr lang="en-US" sz="3000" dirty="0">
              <a:solidFill>
                <a:schemeClr val="tx1"/>
              </a:solidFill>
            </a:endParaRPr>
          </a:p>
          <a:p>
            <a:endParaRPr lang="en-GB" sz="3000" dirty="0"/>
          </a:p>
        </p:txBody>
      </p:sp>
      <p:sp>
        <p:nvSpPr>
          <p:cNvPr id="9" name="AutoShape 6" descr="http://www.dotnet-tricks.com/Content/images/sqlserver/systemviews.png"/>
          <p:cNvSpPr>
            <a:spLocks noChangeAspect="1" noChangeArrowheads="1"/>
          </p:cNvSpPr>
          <p:nvPr/>
        </p:nvSpPr>
        <p:spPr bwMode="auto">
          <a:xfrm>
            <a:off x="155575" y="-682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5168103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1.Information Schema View</a:t>
            </a:r>
            <a:endParaRPr lang="en-GB" dirty="0"/>
          </a:p>
        </p:txBody>
      </p:sp>
      <p:sp>
        <p:nvSpPr>
          <p:cNvPr id="3" name="Text Placeholder 2"/>
          <p:cNvSpPr>
            <a:spLocks noGrp="1"/>
          </p:cNvSpPr>
          <p:nvPr>
            <p:ph type="body" sz="quarter" idx="10"/>
          </p:nvPr>
        </p:nvSpPr>
        <p:spPr>
          <a:xfrm>
            <a:off x="519113" y="1447799"/>
            <a:ext cx="11149013" cy="1246495"/>
          </a:xfrm>
        </p:spPr>
        <p:txBody>
          <a:bodyPr/>
          <a:lstStyle/>
          <a:p>
            <a:r>
              <a:rPr lang="en-GB" sz="3000" dirty="0" smtClean="0"/>
              <a:t> </a:t>
            </a:r>
            <a:r>
              <a:rPr lang="en-GB" sz="3000" dirty="0"/>
              <a:t>These </a:t>
            </a:r>
            <a:r>
              <a:rPr lang="en-GB" sz="3000" dirty="0" smtClean="0"/>
              <a:t>View is used </a:t>
            </a:r>
            <a:r>
              <a:rPr lang="en-GB" sz="3000" dirty="0"/>
              <a:t>to display information of a database, like as tables and columns. This type of view starts with INFORMATION_SCHEMA and after this view name.</a:t>
            </a:r>
          </a:p>
        </p:txBody>
      </p:sp>
      <p:sp>
        <p:nvSpPr>
          <p:cNvPr id="4" name="TextBox 3"/>
          <p:cNvSpPr txBox="1"/>
          <p:nvPr/>
        </p:nvSpPr>
        <p:spPr>
          <a:xfrm>
            <a:off x="519113" y="2934269"/>
            <a:ext cx="10235323" cy="1107996"/>
          </a:xfrm>
          <a:prstGeom prst="rect">
            <a:avLst/>
          </a:prstGeom>
          <a:noFill/>
        </p:spPr>
        <p:txBody>
          <a:bodyPr wrap="square" lIns="0" tIns="0" rIns="0" bIns="0" rtlCol="0">
            <a:spAutoFit/>
          </a:bodyPr>
          <a:lstStyle/>
          <a:p>
            <a:r>
              <a:rPr lang="en-GB" sz="2400" spc="-70" dirty="0" smtClean="0">
                <a:gradFill>
                  <a:gsLst>
                    <a:gs pos="2917">
                      <a:schemeClr val="tx1"/>
                    </a:gs>
                    <a:gs pos="30000">
                      <a:schemeClr val="tx1"/>
                    </a:gs>
                  </a:gsLst>
                  <a:lin ang="5400000" scaled="0"/>
                </a:gradFill>
              </a:rPr>
              <a:t> Step: Create Table</a:t>
            </a:r>
          </a:p>
          <a:p>
            <a:endParaRPr lang="en-GB" sz="2400" spc="-70" dirty="0">
              <a:gradFill>
                <a:gsLst>
                  <a:gs pos="2917">
                    <a:schemeClr val="tx1"/>
                  </a:gs>
                  <a:gs pos="30000">
                    <a:schemeClr val="tx1"/>
                  </a:gs>
                </a:gsLst>
                <a:lin ang="5400000" scaled="0"/>
              </a:gradFill>
            </a:endParaRPr>
          </a:p>
          <a:p>
            <a:endParaRPr lang="en-GB" sz="2400" spc="-70" dirty="0" smtClean="0">
              <a:gradFill>
                <a:gsLst>
                  <a:gs pos="2917">
                    <a:schemeClr val="tx1"/>
                  </a:gs>
                  <a:gs pos="30000">
                    <a:schemeClr val="tx1"/>
                  </a:gs>
                </a:gsLst>
                <a:lin ang="5400000" scaled="0"/>
              </a:gradFill>
            </a:endParaRPr>
          </a:p>
        </p:txBody>
      </p:sp>
      <p:pic>
        <p:nvPicPr>
          <p:cNvPr id="5" name="Picture 4"/>
          <p:cNvPicPr>
            <a:picLocks noChangeAspect="1"/>
          </p:cNvPicPr>
          <p:nvPr/>
        </p:nvPicPr>
        <p:blipFill>
          <a:blip r:embed="rId2"/>
          <a:stretch>
            <a:fillRect/>
          </a:stretch>
        </p:blipFill>
        <p:spPr>
          <a:xfrm>
            <a:off x="519113" y="3588224"/>
            <a:ext cx="8065329" cy="3269776"/>
          </a:xfrm>
          <a:prstGeom prst="rect">
            <a:avLst/>
          </a:prstGeom>
        </p:spPr>
      </p:pic>
    </p:spTree>
    <p:extLst>
      <p:ext uri="{BB962C8B-B14F-4D97-AF65-F5344CB8AC3E}">
        <p14:creationId xmlns:p14="http://schemas.microsoft.com/office/powerpoint/2010/main" val="57869311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 View</a:t>
            </a:r>
            <a:endParaRPr lang="en-GB" dirty="0"/>
          </a:p>
        </p:txBody>
      </p:sp>
      <p:pic>
        <p:nvPicPr>
          <p:cNvPr id="4" name="Picture 3"/>
          <p:cNvPicPr>
            <a:picLocks noChangeAspect="1"/>
          </p:cNvPicPr>
          <p:nvPr/>
        </p:nvPicPr>
        <p:blipFill>
          <a:blip r:embed="rId2"/>
          <a:stretch>
            <a:fillRect/>
          </a:stretch>
        </p:blipFill>
        <p:spPr>
          <a:xfrm>
            <a:off x="2962062" y="1106604"/>
            <a:ext cx="5554141" cy="1732129"/>
          </a:xfrm>
          <a:prstGeom prst="rect">
            <a:avLst/>
          </a:prstGeom>
        </p:spPr>
      </p:pic>
      <p:pic>
        <p:nvPicPr>
          <p:cNvPr id="5" name="Picture 4"/>
          <p:cNvPicPr>
            <a:picLocks noChangeAspect="1"/>
          </p:cNvPicPr>
          <p:nvPr/>
        </p:nvPicPr>
        <p:blipFill>
          <a:blip r:embed="rId3"/>
          <a:stretch>
            <a:fillRect/>
          </a:stretch>
        </p:blipFill>
        <p:spPr>
          <a:xfrm>
            <a:off x="423578" y="3417910"/>
            <a:ext cx="11149013" cy="3788108"/>
          </a:xfrm>
          <a:prstGeom prst="rect">
            <a:avLst/>
          </a:prstGeom>
        </p:spPr>
      </p:pic>
      <p:sp>
        <p:nvSpPr>
          <p:cNvPr id="6" name="TextBox 5"/>
          <p:cNvSpPr txBox="1"/>
          <p:nvPr/>
        </p:nvSpPr>
        <p:spPr>
          <a:xfrm>
            <a:off x="519113" y="2838733"/>
            <a:ext cx="3943705" cy="369332"/>
          </a:xfrm>
          <a:prstGeom prst="rect">
            <a:avLst/>
          </a:prstGeom>
          <a:noFill/>
        </p:spPr>
        <p:txBody>
          <a:bodyPr wrap="square" lIns="0" tIns="0" rIns="0" bIns="0" rtlCol="0">
            <a:spAutoFit/>
          </a:bodyPr>
          <a:lstStyle/>
          <a:p>
            <a:r>
              <a:rPr lang="en-GB" sz="2400" spc="-70" dirty="0" smtClean="0">
                <a:gradFill>
                  <a:gsLst>
                    <a:gs pos="2917">
                      <a:schemeClr val="tx1"/>
                    </a:gs>
                    <a:gs pos="30000">
                      <a:schemeClr val="tx1"/>
                    </a:gs>
                  </a:gsLst>
                  <a:lin ang="5400000" scaled="0"/>
                </a:gradFill>
              </a:rPr>
              <a:t>Step: Execute it</a:t>
            </a:r>
          </a:p>
        </p:txBody>
      </p:sp>
    </p:spTree>
    <p:extLst>
      <p:ext uri="{BB962C8B-B14F-4D97-AF65-F5344CB8AC3E}">
        <p14:creationId xmlns:p14="http://schemas.microsoft.com/office/powerpoint/2010/main" val="86940070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2.Catalog View</a:t>
            </a:r>
            <a:endParaRPr lang="en-GB" dirty="0"/>
          </a:p>
        </p:txBody>
      </p:sp>
      <p:sp>
        <p:nvSpPr>
          <p:cNvPr id="3" name="Text Placeholder 2"/>
          <p:cNvSpPr>
            <a:spLocks noGrp="1"/>
          </p:cNvSpPr>
          <p:nvPr>
            <p:ph type="body" sz="quarter" idx="10"/>
          </p:nvPr>
        </p:nvSpPr>
        <p:spPr>
          <a:xfrm>
            <a:off x="519113" y="1447799"/>
            <a:ext cx="11149013" cy="830997"/>
          </a:xfrm>
        </p:spPr>
        <p:txBody>
          <a:bodyPr/>
          <a:lstStyle/>
          <a:p>
            <a:r>
              <a:rPr lang="en-GB" sz="3000" dirty="0" err="1"/>
              <a:t>Catalog</a:t>
            </a:r>
            <a:r>
              <a:rPr lang="en-GB" sz="3000" dirty="0"/>
              <a:t> Views were introduced with SQL Server 2005. These are used to show database self describing information.</a:t>
            </a:r>
          </a:p>
        </p:txBody>
      </p:sp>
      <p:pic>
        <p:nvPicPr>
          <p:cNvPr id="4" name="Picture 3"/>
          <p:cNvPicPr>
            <a:picLocks noChangeAspect="1"/>
          </p:cNvPicPr>
          <p:nvPr/>
        </p:nvPicPr>
        <p:blipFill>
          <a:blip r:embed="rId2"/>
          <a:stretch>
            <a:fillRect/>
          </a:stretch>
        </p:blipFill>
        <p:spPr>
          <a:xfrm>
            <a:off x="519113" y="2403428"/>
            <a:ext cx="11286200" cy="4152900"/>
          </a:xfrm>
          <a:prstGeom prst="rect">
            <a:avLst/>
          </a:prstGeom>
        </p:spPr>
      </p:pic>
    </p:spTree>
    <p:extLst>
      <p:ext uri="{BB962C8B-B14F-4D97-AF65-F5344CB8AC3E}">
        <p14:creationId xmlns:p14="http://schemas.microsoft.com/office/powerpoint/2010/main" val="3095217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3.Dynamic View Management</a:t>
            </a:r>
            <a:endParaRPr lang="en-GB" dirty="0"/>
          </a:p>
        </p:txBody>
      </p:sp>
      <p:sp>
        <p:nvSpPr>
          <p:cNvPr id="3" name="Text Placeholder 2"/>
          <p:cNvSpPr>
            <a:spLocks noGrp="1"/>
          </p:cNvSpPr>
          <p:nvPr>
            <p:ph type="body" sz="quarter" idx="10"/>
          </p:nvPr>
        </p:nvSpPr>
        <p:spPr>
          <a:xfrm>
            <a:off x="519113" y="1447799"/>
            <a:ext cx="11149013" cy="4293483"/>
          </a:xfrm>
        </p:spPr>
        <p:txBody>
          <a:bodyPr/>
          <a:lstStyle/>
          <a:p>
            <a:r>
              <a:rPr lang="en-GB" sz="3000" dirty="0"/>
              <a:t>Dynamic Management Views were introduced in SQL Server 2005</a:t>
            </a:r>
            <a:r>
              <a:rPr lang="en-GB" sz="3000" dirty="0" smtClean="0"/>
              <a:t>.</a:t>
            </a:r>
          </a:p>
          <a:p>
            <a:r>
              <a:rPr lang="en-GB" sz="3000" dirty="0" smtClean="0"/>
              <a:t> </a:t>
            </a:r>
            <a:r>
              <a:rPr lang="en-GB" sz="3000" dirty="0"/>
              <a:t>These Views give the administrator information of the database about the current state of the SQL Server machine</a:t>
            </a:r>
            <a:r>
              <a:rPr lang="en-GB" sz="3000" dirty="0" smtClean="0"/>
              <a:t>.</a:t>
            </a:r>
          </a:p>
          <a:p>
            <a:r>
              <a:rPr lang="en-GB" sz="3000" dirty="0" smtClean="0"/>
              <a:t> </a:t>
            </a:r>
            <a:r>
              <a:rPr lang="en-GB" sz="3000" dirty="0"/>
              <a:t>These values help the administrator to </a:t>
            </a:r>
            <a:r>
              <a:rPr lang="en-GB" sz="3000" dirty="0" smtClean="0"/>
              <a:t>analyse </a:t>
            </a:r>
            <a:r>
              <a:rPr lang="en-GB" sz="3000" dirty="0"/>
              <a:t>problems and tune the server for optimal performance. </a:t>
            </a:r>
            <a:endParaRPr lang="en-GB" sz="3000" dirty="0" smtClean="0"/>
          </a:p>
          <a:p>
            <a:endParaRPr lang="en-GB" sz="3000" dirty="0"/>
          </a:p>
          <a:p>
            <a:r>
              <a:rPr lang="en-GB" sz="3000" dirty="0" smtClean="0"/>
              <a:t>These </a:t>
            </a:r>
            <a:r>
              <a:rPr lang="en-GB" sz="3000" dirty="0"/>
              <a:t>are of two </a:t>
            </a:r>
            <a:r>
              <a:rPr lang="en-GB" sz="3000" dirty="0" smtClean="0"/>
              <a:t>types</a:t>
            </a:r>
          </a:p>
          <a:p>
            <a:r>
              <a:rPr lang="en-GB" sz="3000" dirty="0"/>
              <a:t>	</a:t>
            </a:r>
            <a:r>
              <a:rPr lang="en-GB" sz="3000" dirty="0" smtClean="0"/>
              <a:t>1.Server-Scoped Dynamic management View</a:t>
            </a:r>
          </a:p>
          <a:p>
            <a:r>
              <a:rPr lang="en-GB" sz="3000" dirty="0"/>
              <a:t> </a:t>
            </a:r>
            <a:r>
              <a:rPr lang="en-GB" sz="3000" dirty="0" smtClean="0"/>
              <a:t>         2.Database-scoped Dynamic Management View</a:t>
            </a:r>
            <a:endParaRPr lang="en-GB" sz="3000" dirty="0"/>
          </a:p>
        </p:txBody>
      </p:sp>
    </p:spTree>
    <p:extLst>
      <p:ext uri="{BB962C8B-B14F-4D97-AF65-F5344CB8AC3E}">
        <p14:creationId xmlns:p14="http://schemas.microsoft.com/office/powerpoint/2010/main" val="328878229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23579" y="274092"/>
            <a:ext cx="11149013" cy="3262432"/>
          </a:xfrm>
        </p:spPr>
        <p:txBody>
          <a:bodyPr/>
          <a:lstStyle/>
          <a:p>
            <a:r>
              <a:rPr lang="en-GB" dirty="0" smtClean="0"/>
              <a:t>1.Server-Scoped Dynamic Management View</a:t>
            </a:r>
          </a:p>
          <a:p>
            <a:r>
              <a:rPr lang="en-GB" dirty="0"/>
              <a:t> </a:t>
            </a:r>
            <a:r>
              <a:rPr lang="en-GB" dirty="0" smtClean="0"/>
              <a:t>   It is stored only in Master Table View.</a:t>
            </a:r>
          </a:p>
          <a:p>
            <a:r>
              <a:rPr lang="en-GB" dirty="0" smtClean="0"/>
              <a:t>2.Database-scoped Dynamic Management View</a:t>
            </a:r>
          </a:p>
          <a:p>
            <a:r>
              <a:rPr lang="en-GB" dirty="0"/>
              <a:t> </a:t>
            </a:r>
            <a:r>
              <a:rPr lang="en-GB" dirty="0" smtClean="0"/>
              <a:t>   They Stored in Each Database.</a:t>
            </a:r>
          </a:p>
          <a:p>
            <a:endParaRPr lang="en-GB" dirty="0"/>
          </a:p>
        </p:txBody>
      </p:sp>
      <p:pic>
        <p:nvPicPr>
          <p:cNvPr id="4" name="Picture 3"/>
          <p:cNvPicPr>
            <a:picLocks noChangeAspect="1"/>
          </p:cNvPicPr>
          <p:nvPr/>
        </p:nvPicPr>
        <p:blipFill>
          <a:blip r:embed="rId2"/>
          <a:stretch>
            <a:fillRect/>
          </a:stretch>
        </p:blipFill>
        <p:spPr>
          <a:xfrm>
            <a:off x="960223" y="3044234"/>
            <a:ext cx="10408361" cy="3813766"/>
          </a:xfrm>
          <a:prstGeom prst="rect">
            <a:avLst/>
          </a:prstGeom>
        </p:spPr>
      </p:pic>
    </p:spTree>
    <p:extLst>
      <p:ext uri="{BB962C8B-B14F-4D97-AF65-F5344CB8AC3E}">
        <p14:creationId xmlns:p14="http://schemas.microsoft.com/office/powerpoint/2010/main" val="3202776150"/>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7.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_Azure_Template_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_Azure_DevCamp_16x9_Template - FINAL2">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4.xml><?xml version="1.0" encoding="utf-8"?>
<a:theme xmlns:a="http://schemas.openxmlformats.org/drawingml/2006/main" name="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5.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6.xml><?xml version="1.0" encoding="utf-8"?>
<a:theme xmlns:a="http://schemas.openxmlformats.org/drawingml/2006/main" name="1_Accent Color Transition Slides">
  <a:themeElements>
    <a:clrScheme name="DevCamp-Template">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theme>
</file>

<file path=ppt/theme/theme7.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Windows_Azure_Template_16x9</Template>
  <TotalTime>0</TotalTime>
  <Words>386</Words>
  <Application>Microsoft Office PowerPoint</Application>
  <PresentationFormat>Custom</PresentationFormat>
  <Paragraphs>48</Paragraphs>
  <Slides>14</Slides>
  <Notes>0</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14</vt:i4>
      </vt:variant>
    </vt:vector>
  </HeadingPairs>
  <TitlesOfParts>
    <vt:vector size="26" baseType="lpstr">
      <vt:lpstr>Arial</vt:lpstr>
      <vt:lpstr>Consolas</vt:lpstr>
      <vt:lpstr>Segoe UI</vt:lpstr>
      <vt:lpstr>Segoe UI Light</vt:lpstr>
      <vt:lpstr>Wingdings</vt:lpstr>
      <vt:lpstr>Windows_Azure_Template_16x9</vt:lpstr>
      <vt:lpstr>White with Consolas font for code slides</vt:lpstr>
      <vt:lpstr>Windows_Azure_DevCamp_16x9_Template - FINAL2</vt:lpstr>
      <vt:lpstr>Accent Color Transition Slides</vt:lpstr>
      <vt:lpstr>Windows_Azure_DevCamp_16x9_Template</vt:lpstr>
      <vt:lpstr>1_Accent Color Transition Slides</vt:lpstr>
      <vt:lpstr>MS1444_Windows Azure Template 16x9_r08b</vt:lpstr>
      <vt:lpstr>Every thing about the Table</vt:lpstr>
      <vt:lpstr>What is Views</vt:lpstr>
      <vt:lpstr>Advantages of Views</vt:lpstr>
      <vt:lpstr>1.System Defined Views</vt:lpstr>
      <vt:lpstr>1.Information Schema View</vt:lpstr>
      <vt:lpstr>Create a View</vt:lpstr>
      <vt:lpstr>2.Catalog View</vt:lpstr>
      <vt:lpstr>3.Dynamic View Management</vt:lpstr>
      <vt:lpstr>PowerPoint Presentation</vt:lpstr>
      <vt:lpstr>2.User Defined Views</vt:lpstr>
      <vt:lpstr>Step:Create View</vt:lpstr>
      <vt:lpstr>PowerPoint Presentation</vt:lpstr>
      <vt:lpstr>Update View</vt:lpstr>
      <vt:lpstr>Delete View</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 and Database</dc:title>
  <dc:creator/>
  <dc:description>Every application needs to store and manage data. In this session, you will get a firsthand look at the complete set of scalable and highly available data services including Windows Azure Storage and SQL Databases. You’ll see how you can effectively use these services to build, migrate, and extend data-centric applications in the cloud while using familiar tools.
by Scott Klein
</dc:description>
  <cp:lastModifiedBy/>
  <cp:revision>1</cp:revision>
  <dcterms:created xsi:type="dcterms:W3CDTF">2011-12-15T08:02:44Z</dcterms:created>
  <dcterms:modified xsi:type="dcterms:W3CDTF">2016-08-04T11:59:57Z</dcterms:modified>
  <cp:version>1.0.1</cp:version>
</cp:coreProperties>
</file>