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CEDAD1-BFE7-45AD-8CD6-8EBA77583CF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4245A4B-B732-408D-BD87-F71A000A29F9}">
      <dgm:prSet/>
      <dgm:spPr/>
      <dgm:t>
        <a:bodyPr/>
        <a:lstStyle/>
        <a:p>
          <a:r>
            <a:rPr lang="en-US" dirty="0"/>
            <a:t>Companies worldwide regard customer retention as an integral part of the strategy.</a:t>
          </a:r>
        </a:p>
      </dgm:t>
    </dgm:pt>
    <dgm:pt modelId="{35B4BA13-BB3F-40E3-A24D-9A0B08FF3FB1}" type="parTrans" cxnId="{0C77B993-3FC3-4850-8A59-3DCC7307C948}">
      <dgm:prSet/>
      <dgm:spPr/>
      <dgm:t>
        <a:bodyPr/>
        <a:lstStyle/>
        <a:p>
          <a:endParaRPr lang="en-US"/>
        </a:p>
      </dgm:t>
    </dgm:pt>
    <dgm:pt modelId="{CD82AA56-170A-4B27-B79D-6BC848EAE3DF}" type="sibTrans" cxnId="{0C77B993-3FC3-4850-8A59-3DCC7307C948}">
      <dgm:prSet/>
      <dgm:spPr/>
      <dgm:t>
        <a:bodyPr/>
        <a:lstStyle/>
        <a:p>
          <a:endParaRPr lang="en-US"/>
        </a:p>
      </dgm:t>
    </dgm:pt>
    <dgm:pt modelId="{CD1BDAA8-1BBC-4AAD-827E-A39C09572689}">
      <dgm:prSet/>
      <dgm:spPr/>
      <dgm:t>
        <a:bodyPr/>
        <a:lstStyle/>
        <a:p>
          <a:r>
            <a:rPr lang="en-US"/>
            <a:t>It costs five times as much to attract a new customer than to keep an existing one</a:t>
          </a:r>
        </a:p>
      </dgm:t>
    </dgm:pt>
    <dgm:pt modelId="{B3958304-9C41-4AA2-AA42-EEAD3148BC92}" type="parTrans" cxnId="{9F90E584-0154-4283-9DD8-30D4C9B9B13F}">
      <dgm:prSet/>
      <dgm:spPr/>
      <dgm:t>
        <a:bodyPr/>
        <a:lstStyle/>
        <a:p>
          <a:endParaRPr lang="en-US"/>
        </a:p>
      </dgm:t>
    </dgm:pt>
    <dgm:pt modelId="{B35B188F-CEED-433D-8EB7-46F3F1AAF052}" type="sibTrans" cxnId="{9F90E584-0154-4283-9DD8-30D4C9B9B13F}">
      <dgm:prSet/>
      <dgm:spPr/>
      <dgm:t>
        <a:bodyPr/>
        <a:lstStyle/>
        <a:p>
          <a:endParaRPr lang="en-US"/>
        </a:p>
      </dgm:t>
    </dgm:pt>
    <dgm:pt modelId="{33926101-D9E5-45E3-98F5-CF6B91219197}">
      <dgm:prSet/>
      <dgm:spPr/>
      <dgm:t>
        <a:bodyPr/>
        <a:lstStyle/>
        <a:p>
          <a:r>
            <a:rPr lang="en-US"/>
            <a:t>Identify Churning Customers </a:t>
          </a:r>
        </a:p>
      </dgm:t>
    </dgm:pt>
    <dgm:pt modelId="{F3476CE5-EABE-4E2F-AB08-118A1533DD91}" type="parTrans" cxnId="{4C9113C0-E20D-4E6B-9B22-60B23A2DAC62}">
      <dgm:prSet/>
      <dgm:spPr/>
      <dgm:t>
        <a:bodyPr/>
        <a:lstStyle/>
        <a:p>
          <a:endParaRPr lang="en-US"/>
        </a:p>
      </dgm:t>
    </dgm:pt>
    <dgm:pt modelId="{1E547E0D-2D64-4AEC-9103-A95343980B0F}" type="sibTrans" cxnId="{4C9113C0-E20D-4E6B-9B22-60B23A2DAC62}">
      <dgm:prSet/>
      <dgm:spPr/>
      <dgm:t>
        <a:bodyPr/>
        <a:lstStyle/>
        <a:p>
          <a:endParaRPr lang="en-US"/>
        </a:p>
      </dgm:t>
    </dgm:pt>
    <dgm:pt modelId="{7F511DAE-7E1C-4550-983F-1089F9AA56EE}">
      <dgm:prSet/>
      <dgm:spPr/>
      <dgm:t>
        <a:bodyPr/>
        <a:lstStyle/>
        <a:p>
          <a:r>
            <a:rPr lang="en-US"/>
            <a:t>Devise a customer lifetime model that can target right customers and improve profits. </a:t>
          </a:r>
        </a:p>
      </dgm:t>
    </dgm:pt>
    <dgm:pt modelId="{0B6EA753-3FE4-439A-BC4D-554A64184055}" type="parTrans" cxnId="{DE4F2546-AD44-426F-9DEA-8939877A9AAB}">
      <dgm:prSet/>
      <dgm:spPr/>
      <dgm:t>
        <a:bodyPr/>
        <a:lstStyle/>
        <a:p>
          <a:endParaRPr lang="en-US"/>
        </a:p>
      </dgm:t>
    </dgm:pt>
    <dgm:pt modelId="{FFA6D7D9-D652-4AFA-B373-F0E4E3CC95B4}" type="sibTrans" cxnId="{DE4F2546-AD44-426F-9DEA-8939877A9AAB}">
      <dgm:prSet/>
      <dgm:spPr/>
      <dgm:t>
        <a:bodyPr/>
        <a:lstStyle/>
        <a:p>
          <a:endParaRPr lang="en-US"/>
        </a:p>
      </dgm:t>
    </dgm:pt>
    <dgm:pt modelId="{6F6121A4-3B3F-4648-B4F1-E34263F759C5}" type="pres">
      <dgm:prSet presAssocID="{19CEDAD1-BFE7-45AD-8CD6-8EBA77583CF3}" presName="root" presStyleCnt="0">
        <dgm:presLayoutVars>
          <dgm:dir/>
          <dgm:resizeHandles val="exact"/>
        </dgm:presLayoutVars>
      </dgm:prSet>
      <dgm:spPr/>
    </dgm:pt>
    <dgm:pt modelId="{B500033E-5BA7-4064-B9F9-0BF0F820CB62}" type="pres">
      <dgm:prSet presAssocID="{19CEDAD1-BFE7-45AD-8CD6-8EBA77583CF3}" presName="container" presStyleCnt="0">
        <dgm:presLayoutVars>
          <dgm:dir/>
          <dgm:resizeHandles val="exact"/>
        </dgm:presLayoutVars>
      </dgm:prSet>
      <dgm:spPr/>
    </dgm:pt>
    <dgm:pt modelId="{D2111320-3534-48D8-8E78-A61F841C1CF8}" type="pres">
      <dgm:prSet presAssocID="{B4245A4B-B732-408D-BD87-F71A000A29F9}" presName="compNode" presStyleCnt="0"/>
      <dgm:spPr/>
    </dgm:pt>
    <dgm:pt modelId="{04DCADDF-D811-4089-8BE3-BFBD246B3D3B}" type="pres">
      <dgm:prSet presAssocID="{B4245A4B-B732-408D-BD87-F71A000A29F9}" presName="iconBgRect" presStyleLbl="bgShp" presStyleIdx="0" presStyleCnt="4"/>
      <dgm:spPr/>
    </dgm:pt>
    <dgm:pt modelId="{29265486-5808-458F-B83C-644A63F5F76C}" type="pres">
      <dgm:prSet presAssocID="{B4245A4B-B732-408D-BD87-F71A000A29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4359E45-E3CA-4434-9651-005142F3F35C}" type="pres">
      <dgm:prSet presAssocID="{B4245A4B-B732-408D-BD87-F71A000A29F9}" presName="spaceRect" presStyleCnt="0"/>
      <dgm:spPr/>
    </dgm:pt>
    <dgm:pt modelId="{6D50A7B7-5763-4B1B-BBE1-E3F2110C1448}" type="pres">
      <dgm:prSet presAssocID="{B4245A4B-B732-408D-BD87-F71A000A29F9}" presName="textRect" presStyleLbl="revTx" presStyleIdx="0" presStyleCnt="4">
        <dgm:presLayoutVars>
          <dgm:chMax val="1"/>
          <dgm:chPref val="1"/>
        </dgm:presLayoutVars>
      </dgm:prSet>
      <dgm:spPr/>
    </dgm:pt>
    <dgm:pt modelId="{C7E26E55-E2E2-404C-A4C0-F4B6194BDAFB}" type="pres">
      <dgm:prSet presAssocID="{CD82AA56-170A-4B27-B79D-6BC848EAE3DF}" presName="sibTrans" presStyleLbl="sibTrans2D1" presStyleIdx="0" presStyleCnt="0"/>
      <dgm:spPr/>
    </dgm:pt>
    <dgm:pt modelId="{034FF26F-552E-4B31-B483-7FF270A09D8D}" type="pres">
      <dgm:prSet presAssocID="{CD1BDAA8-1BBC-4AAD-827E-A39C09572689}" presName="compNode" presStyleCnt="0"/>
      <dgm:spPr/>
    </dgm:pt>
    <dgm:pt modelId="{175C3037-3134-4963-B8A5-35908EF0DBC6}" type="pres">
      <dgm:prSet presAssocID="{CD1BDAA8-1BBC-4AAD-827E-A39C09572689}" presName="iconBgRect" presStyleLbl="bgShp" presStyleIdx="1" presStyleCnt="4"/>
      <dgm:spPr/>
    </dgm:pt>
    <dgm:pt modelId="{7A1B57A8-3076-466E-819A-B8BF5234F568}" type="pres">
      <dgm:prSet presAssocID="{CD1BDAA8-1BBC-4AAD-827E-A39C095726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BFC4C0A-5966-4ECE-9D45-2AD66D4D6463}" type="pres">
      <dgm:prSet presAssocID="{CD1BDAA8-1BBC-4AAD-827E-A39C09572689}" presName="spaceRect" presStyleCnt="0"/>
      <dgm:spPr/>
    </dgm:pt>
    <dgm:pt modelId="{63F25645-B2CA-495C-92D4-1CF1A3324A06}" type="pres">
      <dgm:prSet presAssocID="{CD1BDAA8-1BBC-4AAD-827E-A39C09572689}" presName="textRect" presStyleLbl="revTx" presStyleIdx="1" presStyleCnt="4">
        <dgm:presLayoutVars>
          <dgm:chMax val="1"/>
          <dgm:chPref val="1"/>
        </dgm:presLayoutVars>
      </dgm:prSet>
      <dgm:spPr/>
    </dgm:pt>
    <dgm:pt modelId="{6EF83990-8DE6-4DBC-9D11-652BD94608E6}" type="pres">
      <dgm:prSet presAssocID="{B35B188F-CEED-433D-8EB7-46F3F1AAF052}" presName="sibTrans" presStyleLbl="sibTrans2D1" presStyleIdx="0" presStyleCnt="0"/>
      <dgm:spPr/>
    </dgm:pt>
    <dgm:pt modelId="{44AFE298-5BEF-494C-A162-3A48A303C900}" type="pres">
      <dgm:prSet presAssocID="{33926101-D9E5-45E3-98F5-CF6B91219197}" presName="compNode" presStyleCnt="0"/>
      <dgm:spPr/>
    </dgm:pt>
    <dgm:pt modelId="{EFD1BE42-4FB4-492F-A67E-DC20C1B529DD}" type="pres">
      <dgm:prSet presAssocID="{33926101-D9E5-45E3-98F5-CF6B91219197}" presName="iconBgRect" presStyleLbl="bgShp" presStyleIdx="2" presStyleCnt="4"/>
      <dgm:spPr/>
    </dgm:pt>
    <dgm:pt modelId="{7C634F04-5850-4DA2-BD03-B8F0954FAE0A}" type="pres">
      <dgm:prSet presAssocID="{33926101-D9E5-45E3-98F5-CF6B912191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24B5C62-01FD-48F8-BC1C-06AD2E0424BC}" type="pres">
      <dgm:prSet presAssocID="{33926101-D9E5-45E3-98F5-CF6B91219197}" presName="spaceRect" presStyleCnt="0"/>
      <dgm:spPr/>
    </dgm:pt>
    <dgm:pt modelId="{8762D1F5-022D-43C8-8003-6F03B3359184}" type="pres">
      <dgm:prSet presAssocID="{33926101-D9E5-45E3-98F5-CF6B91219197}" presName="textRect" presStyleLbl="revTx" presStyleIdx="2" presStyleCnt="4">
        <dgm:presLayoutVars>
          <dgm:chMax val="1"/>
          <dgm:chPref val="1"/>
        </dgm:presLayoutVars>
      </dgm:prSet>
      <dgm:spPr/>
    </dgm:pt>
    <dgm:pt modelId="{649DAB56-E022-4FA1-8D22-0A7A0A62E732}" type="pres">
      <dgm:prSet presAssocID="{1E547E0D-2D64-4AEC-9103-A95343980B0F}" presName="sibTrans" presStyleLbl="sibTrans2D1" presStyleIdx="0" presStyleCnt="0"/>
      <dgm:spPr/>
    </dgm:pt>
    <dgm:pt modelId="{602F1E00-7B49-4D30-B34C-DF8DC16BF75D}" type="pres">
      <dgm:prSet presAssocID="{7F511DAE-7E1C-4550-983F-1089F9AA56EE}" presName="compNode" presStyleCnt="0"/>
      <dgm:spPr/>
    </dgm:pt>
    <dgm:pt modelId="{3CA11521-053E-432A-B064-1B9FAD122123}" type="pres">
      <dgm:prSet presAssocID="{7F511DAE-7E1C-4550-983F-1089F9AA56EE}" presName="iconBgRect" presStyleLbl="bgShp" presStyleIdx="3" presStyleCnt="4"/>
      <dgm:spPr/>
    </dgm:pt>
    <dgm:pt modelId="{F8658B7F-7649-4791-A59B-F49A9B886EBF}" type="pres">
      <dgm:prSet presAssocID="{7F511DAE-7E1C-4550-983F-1089F9AA56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9A0AF34-30B6-4D31-8AE0-8B1AC3A13F2F}" type="pres">
      <dgm:prSet presAssocID="{7F511DAE-7E1C-4550-983F-1089F9AA56EE}" presName="spaceRect" presStyleCnt="0"/>
      <dgm:spPr/>
    </dgm:pt>
    <dgm:pt modelId="{ECE339D3-17AD-4A74-8201-A3EE27D954D9}" type="pres">
      <dgm:prSet presAssocID="{7F511DAE-7E1C-4550-983F-1089F9AA56E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EDC7844-160A-49AE-965F-5B70BB306027}" type="presOf" srcId="{CD1BDAA8-1BBC-4AAD-827E-A39C09572689}" destId="{63F25645-B2CA-495C-92D4-1CF1A3324A06}" srcOrd="0" destOrd="0" presId="urn:microsoft.com/office/officeart/2018/2/layout/IconCircleList"/>
    <dgm:cxn modelId="{DE4F2546-AD44-426F-9DEA-8939877A9AAB}" srcId="{19CEDAD1-BFE7-45AD-8CD6-8EBA77583CF3}" destId="{7F511DAE-7E1C-4550-983F-1089F9AA56EE}" srcOrd="3" destOrd="0" parTransId="{0B6EA753-3FE4-439A-BC4D-554A64184055}" sibTransId="{FFA6D7D9-D652-4AFA-B373-F0E4E3CC95B4}"/>
    <dgm:cxn modelId="{A83F0358-2A05-43F8-A898-91FDC562F3C8}" type="presOf" srcId="{33926101-D9E5-45E3-98F5-CF6B91219197}" destId="{8762D1F5-022D-43C8-8003-6F03B3359184}" srcOrd="0" destOrd="0" presId="urn:microsoft.com/office/officeart/2018/2/layout/IconCircleList"/>
    <dgm:cxn modelId="{9F90E584-0154-4283-9DD8-30D4C9B9B13F}" srcId="{19CEDAD1-BFE7-45AD-8CD6-8EBA77583CF3}" destId="{CD1BDAA8-1BBC-4AAD-827E-A39C09572689}" srcOrd="1" destOrd="0" parTransId="{B3958304-9C41-4AA2-AA42-EEAD3148BC92}" sibTransId="{B35B188F-CEED-433D-8EB7-46F3F1AAF052}"/>
    <dgm:cxn modelId="{0C77B993-3FC3-4850-8A59-3DCC7307C948}" srcId="{19CEDAD1-BFE7-45AD-8CD6-8EBA77583CF3}" destId="{B4245A4B-B732-408D-BD87-F71A000A29F9}" srcOrd="0" destOrd="0" parTransId="{35B4BA13-BB3F-40E3-A24D-9A0B08FF3FB1}" sibTransId="{CD82AA56-170A-4B27-B79D-6BC848EAE3DF}"/>
    <dgm:cxn modelId="{4C9113C0-E20D-4E6B-9B22-60B23A2DAC62}" srcId="{19CEDAD1-BFE7-45AD-8CD6-8EBA77583CF3}" destId="{33926101-D9E5-45E3-98F5-CF6B91219197}" srcOrd="2" destOrd="0" parTransId="{F3476CE5-EABE-4E2F-AB08-118A1533DD91}" sibTransId="{1E547E0D-2D64-4AEC-9103-A95343980B0F}"/>
    <dgm:cxn modelId="{11AC92C7-071D-40BD-AE25-4DA781BCCDDE}" type="presOf" srcId="{B4245A4B-B732-408D-BD87-F71A000A29F9}" destId="{6D50A7B7-5763-4B1B-BBE1-E3F2110C1448}" srcOrd="0" destOrd="0" presId="urn:microsoft.com/office/officeart/2018/2/layout/IconCircleList"/>
    <dgm:cxn modelId="{3D324DD1-4C3F-493F-AA2A-72C5EABF4A10}" type="presOf" srcId="{7F511DAE-7E1C-4550-983F-1089F9AA56EE}" destId="{ECE339D3-17AD-4A74-8201-A3EE27D954D9}" srcOrd="0" destOrd="0" presId="urn:microsoft.com/office/officeart/2018/2/layout/IconCircleList"/>
    <dgm:cxn modelId="{F68D2EE9-4C5A-4069-9533-B92DD1B84B34}" type="presOf" srcId="{1E547E0D-2D64-4AEC-9103-A95343980B0F}" destId="{649DAB56-E022-4FA1-8D22-0A7A0A62E732}" srcOrd="0" destOrd="0" presId="urn:microsoft.com/office/officeart/2018/2/layout/IconCircleList"/>
    <dgm:cxn modelId="{0B9E0EF0-25C1-4A82-97AF-A7C47C9D916D}" type="presOf" srcId="{B35B188F-CEED-433D-8EB7-46F3F1AAF052}" destId="{6EF83990-8DE6-4DBC-9D11-652BD94608E6}" srcOrd="0" destOrd="0" presId="urn:microsoft.com/office/officeart/2018/2/layout/IconCircleList"/>
    <dgm:cxn modelId="{059E98F8-8906-4D37-9CCD-106345346A6D}" type="presOf" srcId="{19CEDAD1-BFE7-45AD-8CD6-8EBA77583CF3}" destId="{6F6121A4-3B3F-4648-B4F1-E34263F759C5}" srcOrd="0" destOrd="0" presId="urn:microsoft.com/office/officeart/2018/2/layout/IconCircleList"/>
    <dgm:cxn modelId="{7C89E8FB-F653-4596-9903-66E864810D2C}" type="presOf" srcId="{CD82AA56-170A-4B27-B79D-6BC848EAE3DF}" destId="{C7E26E55-E2E2-404C-A4C0-F4B6194BDAFB}" srcOrd="0" destOrd="0" presId="urn:microsoft.com/office/officeart/2018/2/layout/IconCircleList"/>
    <dgm:cxn modelId="{3A316220-BFE0-489D-92F9-F6D82EEE0B25}" type="presParOf" srcId="{6F6121A4-3B3F-4648-B4F1-E34263F759C5}" destId="{B500033E-5BA7-4064-B9F9-0BF0F820CB62}" srcOrd="0" destOrd="0" presId="urn:microsoft.com/office/officeart/2018/2/layout/IconCircleList"/>
    <dgm:cxn modelId="{E84E891C-BA04-4396-8AB2-7A2F02D68BC8}" type="presParOf" srcId="{B500033E-5BA7-4064-B9F9-0BF0F820CB62}" destId="{D2111320-3534-48D8-8E78-A61F841C1CF8}" srcOrd="0" destOrd="0" presId="urn:microsoft.com/office/officeart/2018/2/layout/IconCircleList"/>
    <dgm:cxn modelId="{32DBC79A-8221-4D4E-84B5-7AA1C85BFE06}" type="presParOf" srcId="{D2111320-3534-48D8-8E78-A61F841C1CF8}" destId="{04DCADDF-D811-4089-8BE3-BFBD246B3D3B}" srcOrd="0" destOrd="0" presId="urn:microsoft.com/office/officeart/2018/2/layout/IconCircleList"/>
    <dgm:cxn modelId="{0DC3CFAA-ADCC-4678-B37C-41BFDFEB2F02}" type="presParOf" srcId="{D2111320-3534-48D8-8E78-A61F841C1CF8}" destId="{29265486-5808-458F-B83C-644A63F5F76C}" srcOrd="1" destOrd="0" presId="urn:microsoft.com/office/officeart/2018/2/layout/IconCircleList"/>
    <dgm:cxn modelId="{A71D65B4-4B7F-4C74-9A6F-F57AE198C8A2}" type="presParOf" srcId="{D2111320-3534-48D8-8E78-A61F841C1CF8}" destId="{34359E45-E3CA-4434-9651-005142F3F35C}" srcOrd="2" destOrd="0" presId="urn:microsoft.com/office/officeart/2018/2/layout/IconCircleList"/>
    <dgm:cxn modelId="{94267068-DCBC-47D4-B1B7-3B8DADA42216}" type="presParOf" srcId="{D2111320-3534-48D8-8E78-A61F841C1CF8}" destId="{6D50A7B7-5763-4B1B-BBE1-E3F2110C1448}" srcOrd="3" destOrd="0" presId="urn:microsoft.com/office/officeart/2018/2/layout/IconCircleList"/>
    <dgm:cxn modelId="{6A53A322-2252-4D1D-B6BC-B63302A58BD0}" type="presParOf" srcId="{B500033E-5BA7-4064-B9F9-0BF0F820CB62}" destId="{C7E26E55-E2E2-404C-A4C0-F4B6194BDAFB}" srcOrd="1" destOrd="0" presId="urn:microsoft.com/office/officeart/2018/2/layout/IconCircleList"/>
    <dgm:cxn modelId="{BDFF5537-3C86-47CB-A2C2-725AD2FA3A5F}" type="presParOf" srcId="{B500033E-5BA7-4064-B9F9-0BF0F820CB62}" destId="{034FF26F-552E-4B31-B483-7FF270A09D8D}" srcOrd="2" destOrd="0" presId="urn:microsoft.com/office/officeart/2018/2/layout/IconCircleList"/>
    <dgm:cxn modelId="{DD0D557C-CD93-4B53-89E8-4BC4885202DE}" type="presParOf" srcId="{034FF26F-552E-4B31-B483-7FF270A09D8D}" destId="{175C3037-3134-4963-B8A5-35908EF0DBC6}" srcOrd="0" destOrd="0" presId="urn:microsoft.com/office/officeart/2018/2/layout/IconCircleList"/>
    <dgm:cxn modelId="{6A07196F-44C5-4227-B192-344661D4A65E}" type="presParOf" srcId="{034FF26F-552E-4B31-B483-7FF270A09D8D}" destId="{7A1B57A8-3076-466E-819A-B8BF5234F568}" srcOrd="1" destOrd="0" presId="urn:microsoft.com/office/officeart/2018/2/layout/IconCircleList"/>
    <dgm:cxn modelId="{D2E2692A-3FCA-46BD-AD41-BB8F99D457F2}" type="presParOf" srcId="{034FF26F-552E-4B31-B483-7FF270A09D8D}" destId="{4BFC4C0A-5966-4ECE-9D45-2AD66D4D6463}" srcOrd="2" destOrd="0" presId="urn:microsoft.com/office/officeart/2018/2/layout/IconCircleList"/>
    <dgm:cxn modelId="{1EDBE9F6-5F79-498E-8A35-9448F5792B68}" type="presParOf" srcId="{034FF26F-552E-4B31-B483-7FF270A09D8D}" destId="{63F25645-B2CA-495C-92D4-1CF1A3324A06}" srcOrd="3" destOrd="0" presId="urn:microsoft.com/office/officeart/2018/2/layout/IconCircleList"/>
    <dgm:cxn modelId="{CEA86CB3-4507-4413-8982-C5233FF31FE9}" type="presParOf" srcId="{B500033E-5BA7-4064-B9F9-0BF0F820CB62}" destId="{6EF83990-8DE6-4DBC-9D11-652BD94608E6}" srcOrd="3" destOrd="0" presId="urn:microsoft.com/office/officeart/2018/2/layout/IconCircleList"/>
    <dgm:cxn modelId="{6454D833-8A69-4DFF-9552-D62998C8535B}" type="presParOf" srcId="{B500033E-5BA7-4064-B9F9-0BF0F820CB62}" destId="{44AFE298-5BEF-494C-A162-3A48A303C900}" srcOrd="4" destOrd="0" presId="urn:microsoft.com/office/officeart/2018/2/layout/IconCircleList"/>
    <dgm:cxn modelId="{24C06B73-610C-43DC-9A31-A215DB7CEDFE}" type="presParOf" srcId="{44AFE298-5BEF-494C-A162-3A48A303C900}" destId="{EFD1BE42-4FB4-492F-A67E-DC20C1B529DD}" srcOrd="0" destOrd="0" presId="urn:microsoft.com/office/officeart/2018/2/layout/IconCircleList"/>
    <dgm:cxn modelId="{54DAA009-FC37-4438-BE3A-B15DD2BBFA90}" type="presParOf" srcId="{44AFE298-5BEF-494C-A162-3A48A303C900}" destId="{7C634F04-5850-4DA2-BD03-B8F0954FAE0A}" srcOrd="1" destOrd="0" presId="urn:microsoft.com/office/officeart/2018/2/layout/IconCircleList"/>
    <dgm:cxn modelId="{29701545-1B53-4421-9898-24D53CA1E14E}" type="presParOf" srcId="{44AFE298-5BEF-494C-A162-3A48A303C900}" destId="{F24B5C62-01FD-48F8-BC1C-06AD2E0424BC}" srcOrd="2" destOrd="0" presId="urn:microsoft.com/office/officeart/2018/2/layout/IconCircleList"/>
    <dgm:cxn modelId="{4322A23E-0EF8-40C4-BC2F-6FBE793EEDD4}" type="presParOf" srcId="{44AFE298-5BEF-494C-A162-3A48A303C900}" destId="{8762D1F5-022D-43C8-8003-6F03B3359184}" srcOrd="3" destOrd="0" presId="urn:microsoft.com/office/officeart/2018/2/layout/IconCircleList"/>
    <dgm:cxn modelId="{7050B20C-DE60-4607-8210-5CE759248924}" type="presParOf" srcId="{B500033E-5BA7-4064-B9F9-0BF0F820CB62}" destId="{649DAB56-E022-4FA1-8D22-0A7A0A62E732}" srcOrd="5" destOrd="0" presId="urn:microsoft.com/office/officeart/2018/2/layout/IconCircleList"/>
    <dgm:cxn modelId="{54314052-C471-4502-BB53-034EC873D306}" type="presParOf" srcId="{B500033E-5BA7-4064-B9F9-0BF0F820CB62}" destId="{602F1E00-7B49-4D30-B34C-DF8DC16BF75D}" srcOrd="6" destOrd="0" presId="urn:microsoft.com/office/officeart/2018/2/layout/IconCircleList"/>
    <dgm:cxn modelId="{A8AF3836-C53F-4F53-9D31-C484A24E5F7D}" type="presParOf" srcId="{602F1E00-7B49-4D30-B34C-DF8DC16BF75D}" destId="{3CA11521-053E-432A-B064-1B9FAD122123}" srcOrd="0" destOrd="0" presId="urn:microsoft.com/office/officeart/2018/2/layout/IconCircleList"/>
    <dgm:cxn modelId="{92F114C1-FFAA-4CA2-A0BD-8578B5D5BE56}" type="presParOf" srcId="{602F1E00-7B49-4D30-B34C-DF8DC16BF75D}" destId="{F8658B7F-7649-4791-A59B-F49A9B886EBF}" srcOrd="1" destOrd="0" presId="urn:microsoft.com/office/officeart/2018/2/layout/IconCircleList"/>
    <dgm:cxn modelId="{408DBDCD-44CF-4794-83FE-1E60E47E3029}" type="presParOf" srcId="{602F1E00-7B49-4D30-B34C-DF8DC16BF75D}" destId="{C9A0AF34-30B6-4D31-8AE0-8B1AC3A13F2F}" srcOrd="2" destOrd="0" presId="urn:microsoft.com/office/officeart/2018/2/layout/IconCircleList"/>
    <dgm:cxn modelId="{356DF6CC-4C57-4077-AC28-E1812545170F}" type="presParOf" srcId="{602F1E00-7B49-4D30-B34C-DF8DC16BF75D}" destId="{ECE339D3-17AD-4A74-8201-A3EE27D954D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332487-9C5E-4571-896C-7DF7D33481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00D3E31-D855-4596-B769-24B95E8DADD8}">
      <dgm:prSet custT="1"/>
      <dgm:spPr/>
      <dgm:t>
        <a:bodyPr/>
        <a:lstStyle/>
        <a:p>
          <a:r>
            <a:rPr lang="en-US" sz="2000" b="1" dirty="0"/>
            <a:t>Poor Customer Service </a:t>
          </a:r>
        </a:p>
        <a:p>
          <a:r>
            <a:rPr lang="en-US" sz="1600" dirty="0"/>
            <a:t>After </a:t>
          </a:r>
          <a:r>
            <a:rPr lang="en-US" sz="1600" b="1" dirty="0"/>
            <a:t>4</a:t>
          </a:r>
          <a:r>
            <a:rPr lang="en-US" sz="1600" b="1" baseline="30000" dirty="0"/>
            <a:t>th</a:t>
          </a:r>
          <a:r>
            <a:rPr lang="en-US" sz="1600" b="1" dirty="0"/>
            <a:t> Service call</a:t>
          </a:r>
          <a:r>
            <a:rPr lang="en-US" sz="1600" dirty="0"/>
            <a:t> churn rate rises exponentially</a:t>
          </a:r>
        </a:p>
      </dgm:t>
    </dgm:pt>
    <dgm:pt modelId="{0B389153-D669-4FBB-B370-E42FACD29B54}" type="parTrans" cxnId="{440A280D-94FB-42DB-981C-316FB9C42D4B}">
      <dgm:prSet/>
      <dgm:spPr/>
      <dgm:t>
        <a:bodyPr/>
        <a:lstStyle/>
        <a:p>
          <a:endParaRPr lang="en-US"/>
        </a:p>
      </dgm:t>
    </dgm:pt>
    <dgm:pt modelId="{683CA571-ADE1-4935-BA16-5BCA5A69D250}" type="sibTrans" cxnId="{440A280D-94FB-42DB-981C-316FB9C42D4B}">
      <dgm:prSet/>
      <dgm:spPr/>
      <dgm:t>
        <a:bodyPr/>
        <a:lstStyle/>
        <a:p>
          <a:endParaRPr lang="en-US"/>
        </a:p>
      </dgm:t>
    </dgm:pt>
    <dgm:pt modelId="{920BDAD0-942A-4171-871C-26968D83472C}">
      <dgm:prSet custT="1"/>
      <dgm:spPr/>
      <dgm:t>
        <a:bodyPr/>
        <a:lstStyle/>
        <a:p>
          <a:r>
            <a:rPr lang="en-US" sz="2000" b="1" dirty="0"/>
            <a:t>Poor Network Quality </a:t>
          </a:r>
        </a:p>
        <a:p>
          <a:r>
            <a:rPr lang="en-US" sz="1600" dirty="0"/>
            <a:t>Under </a:t>
          </a:r>
          <a:r>
            <a:rPr lang="en-US" sz="1600" b="1" dirty="0"/>
            <a:t>Area code 415 </a:t>
          </a:r>
          <a:r>
            <a:rPr lang="en-US" sz="1600" dirty="0"/>
            <a:t>due to unbalanced customer to coverage ratio</a:t>
          </a:r>
        </a:p>
      </dgm:t>
    </dgm:pt>
    <dgm:pt modelId="{C422CA9D-644C-4C23-81A2-A99F99C29514}" type="parTrans" cxnId="{D323BC71-DE92-4C45-8E49-C9F7EE338F33}">
      <dgm:prSet/>
      <dgm:spPr/>
      <dgm:t>
        <a:bodyPr/>
        <a:lstStyle/>
        <a:p>
          <a:endParaRPr lang="en-US"/>
        </a:p>
      </dgm:t>
    </dgm:pt>
    <dgm:pt modelId="{4D1840DA-7F38-4772-8FCB-8C612347BC3D}" type="sibTrans" cxnId="{D323BC71-DE92-4C45-8E49-C9F7EE338F33}">
      <dgm:prSet/>
      <dgm:spPr/>
      <dgm:t>
        <a:bodyPr/>
        <a:lstStyle/>
        <a:p>
          <a:endParaRPr lang="en-US"/>
        </a:p>
      </dgm:t>
    </dgm:pt>
    <dgm:pt modelId="{6BED464B-904A-4FF9-B479-4BCFE229CC2F}">
      <dgm:prSet custT="1"/>
      <dgm:spPr/>
      <dgm:t>
        <a:bodyPr/>
        <a:lstStyle/>
        <a:p>
          <a:r>
            <a:rPr lang="en-US" sz="2000" b="1" dirty="0"/>
            <a:t>Poor Coverage Facility </a:t>
          </a:r>
        </a:p>
        <a:p>
          <a:r>
            <a:rPr lang="en-US" sz="1600" dirty="0"/>
            <a:t>Below states comprises high rate of churn </a:t>
          </a:r>
        </a:p>
        <a:p>
          <a:r>
            <a:rPr lang="en-US" sz="1600" b="1" dirty="0"/>
            <a:t>AR, CA, MD, ME, MI, MS, MT, NJ, NV, SC</a:t>
          </a:r>
          <a:endParaRPr lang="en-US" sz="1600" dirty="0"/>
        </a:p>
      </dgm:t>
    </dgm:pt>
    <dgm:pt modelId="{278C4F03-F893-4AD5-B586-54C03F9AC464}" type="parTrans" cxnId="{4404F271-F965-43DB-920F-2614A071AAF0}">
      <dgm:prSet/>
      <dgm:spPr/>
      <dgm:t>
        <a:bodyPr/>
        <a:lstStyle/>
        <a:p>
          <a:endParaRPr lang="en-US"/>
        </a:p>
      </dgm:t>
    </dgm:pt>
    <dgm:pt modelId="{6C1EC629-93B4-450D-8FE0-2EC1E3C6AA55}" type="sibTrans" cxnId="{4404F271-F965-43DB-920F-2614A071AAF0}">
      <dgm:prSet/>
      <dgm:spPr/>
      <dgm:t>
        <a:bodyPr/>
        <a:lstStyle/>
        <a:p>
          <a:endParaRPr lang="en-US"/>
        </a:p>
      </dgm:t>
    </dgm:pt>
    <dgm:pt modelId="{8020FD2D-C189-49E0-972D-C73EC6ED540B}">
      <dgm:prSet custT="1"/>
      <dgm:spPr/>
      <dgm:t>
        <a:bodyPr/>
        <a:lstStyle/>
        <a:p>
          <a:r>
            <a:rPr lang="en-US" sz="2000" b="1" dirty="0"/>
            <a:t>Promotion plans and Discounts</a:t>
          </a:r>
        </a:p>
        <a:p>
          <a:r>
            <a:rPr lang="en-US" sz="1600" b="0" dirty="0"/>
            <a:t>Lack of exposure to </a:t>
          </a:r>
          <a:r>
            <a:rPr lang="en-US" sz="1600" b="1" dirty="0"/>
            <a:t>plan availability</a:t>
          </a:r>
        </a:p>
      </dgm:t>
    </dgm:pt>
    <dgm:pt modelId="{10D76FE2-01BB-4A8E-B85C-298574D46E46}" type="parTrans" cxnId="{DFEE1718-A8B7-41E1-BDB9-E5E123BA4F45}">
      <dgm:prSet/>
      <dgm:spPr/>
      <dgm:t>
        <a:bodyPr/>
        <a:lstStyle/>
        <a:p>
          <a:endParaRPr lang="en-US"/>
        </a:p>
      </dgm:t>
    </dgm:pt>
    <dgm:pt modelId="{E4B02FD5-4EF2-4B56-ADBF-05226AC67507}" type="sibTrans" cxnId="{DFEE1718-A8B7-41E1-BDB9-E5E123BA4F45}">
      <dgm:prSet/>
      <dgm:spPr/>
      <dgm:t>
        <a:bodyPr/>
        <a:lstStyle/>
        <a:p>
          <a:endParaRPr lang="en-US"/>
        </a:p>
      </dgm:t>
    </dgm:pt>
    <dgm:pt modelId="{85BCA3E0-1C41-46C2-A23B-42C7C18A7A96}" type="pres">
      <dgm:prSet presAssocID="{FD332487-9C5E-4571-896C-7DF7D3348155}" presName="root" presStyleCnt="0">
        <dgm:presLayoutVars>
          <dgm:dir/>
          <dgm:resizeHandles val="exact"/>
        </dgm:presLayoutVars>
      </dgm:prSet>
      <dgm:spPr/>
    </dgm:pt>
    <dgm:pt modelId="{1E8B130A-33EE-4560-96EC-F4BD664E88FF}" type="pres">
      <dgm:prSet presAssocID="{300D3E31-D855-4596-B769-24B95E8DADD8}" presName="compNode" presStyleCnt="0"/>
      <dgm:spPr/>
    </dgm:pt>
    <dgm:pt modelId="{7434CA21-80DD-4F6C-A68F-72EAF5FA089A}" type="pres">
      <dgm:prSet presAssocID="{300D3E31-D855-4596-B769-24B95E8DADD8}" presName="bgRect" presStyleLbl="bgShp" presStyleIdx="0" presStyleCnt="4"/>
      <dgm:spPr/>
    </dgm:pt>
    <dgm:pt modelId="{B54CAE07-CF72-41E1-8FA9-18B8ECBA05A9}" type="pres">
      <dgm:prSet presAssocID="{300D3E31-D855-4596-B769-24B95E8DAD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3631CD1F-333E-4F24-9858-5A105A5B6E82}" type="pres">
      <dgm:prSet presAssocID="{300D3E31-D855-4596-B769-24B95E8DADD8}" presName="spaceRect" presStyleCnt="0"/>
      <dgm:spPr/>
    </dgm:pt>
    <dgm:pt modelId="{0C6C3C2A-CD29-444A-AA54-5BF8FB4B8D37}" type="pres">
      <dgm:prSet presAssocID="{300D3E31-D855-4596-B769-24B95E8DADD8}" presName="parTx" presStyleLbl="revTx" presStyleIdx="0" presStyleCnt="4">
        <dgm:presLayoutVars>
          <dgm:chMax val="0"/>
          <dgm:chPref val="0"/>
        </dgm:presLayoutVars>
      </dgm:prSet>
      <dgm:spPr/>
    </dgm:pt>
    <dgm:pt modelId="{628FE4C6-C03A-4EFF-86CA-107EC16B0BE9}" type="pres">
      <dgm:prSet presAssocID="{683CA571-ADE1-4935-BA16-5BCA5A69D250}" presName="sibTrans" presStyleCnt="0"/>
      <dgm:spPr/>
    </dgm:pt>
    <dgm:pt modelId="{28D6E62F-78A8-4981-9FA4-46EDC2A55FAC}" type="pres">
      <dgm:prSet presAssocID="{920BDAD0-942A-4171-871C-26968D83472C}" presName="compNode" presStyleCnt="0"/>
      <dgm:spPr/>
    </dgm:pt>
    <dgm:pt modelId="{3EF2788A-2E2F-492B-A2E3-1101D8819A7A}" type="pres">
      <dgm:prSet presAssocID="{920BDAD0-942A-4171-871C-26968D83472C}" presName="bgRect" presStyleLbl="bgShp" presStyleIdx="1" presStyleCnt="4"/>
      <dgm:spPr/>
    </dgm:pt>
    <dgm:pt modelId="{3E77C47A-A69F-4B87-86F2-E3AD20BEAE02}" type="pres">
      <dgm:prSet presAssocID="{920BDAD0-942A-4171-871C-26968D8347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D89E83A5-CC7B-47BD-A13F-32AB8473DF1E}" type="pres">
      <dgm:prSet presAssocID="{920BDAD0-942A-4171-871C-26968D83472C}" presName="spaceRect" presStyleCnt="0"/>
      <dgm:spPr/>
    </dgm:pt>
    <dgm:pt modelId="{61EAC9EA-65DB-47F1-B30B-61E056CA2EB2}" type="pres">
      <dgm:prSet presAssocID="{920BDAD0-942A-4171-871C-26968D83472C}" presName="parTx" presStyleLbl="revTx" presStyleIdx="1" presStyleCnt="4">
        <dgm:presLayoutVars>
          <dgm:chMax val="0"/>
          <dgm:chPref val="0"/>
        </dgm:presLayoutVars>
      </dgm:prSet>
      <dgm:spPr/>
    </dgm:pt>
    <dgm:pt modelId="{ECE24F53-B735-4445-A3EE-52F35A9D197E}" type="pres">
      <dgm:prSet presAssocID="{4D1840DA-7F38-4772-8FCB-8C612347BC3D}" presName="sibTrans" presStyleCnt="0"/>
      <dgm:spPr/>
    </dgm:pt>
    <dgm:pt modelId="{BE93E03C-5F2E-4414-9754-777DE134B587}" type="pres">
      <dgm:prSet presAssocID="{6BED464B-904A-4FF9-B479-4BCFE229CC2F}" presName="compNode" presStyleCnt="0"/>
      <dgm:spPr/>
    </dgm:pt>
    <dgm:pt modelId="{F93E4C0B-DEB9-41FE-909F-BF68E56F2FB4}" type="pres">
      <dgm:prSet presAssocID="{6BED464B-904A-4FF9-B479-4BCFE229CC2F}" presName="bgRect" presStyleLbl="bgShp" presStyleIdx="2" presStyleCnt="4"/>
      <dgm:spPr/>
    </dgm:pt>
    <dgm:pt modelId="{F7970412-9648-4BDF-A771-2B8B513307D0}" type="pres">
      <dgm:prSet presAssocID="{6BED464B-904A-4FF9-B479-4BCFE229CC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5F3FCED4-EC85-4301-9817-19EC9791CF47}" type="pres">
      <dgm:prSet presAssocID="{6BED464B-904A-4FF9-B479-4BCFE229CC2F}" presName="spaceRect" presStyleCnt="0"/>
      <dgm:spPr/>
    </dgm:pt>
    <dgm:pt modelId="{28FF4DDE-25A7-4842-8CDB-BE44DB0FD574}" type="pres">
      <dgm:prSet presAssocID="{6BED464B-904A-4FF9-B479-4BCFE229CC2F}" presName="parTx" presStyleLbl="revTx" presStyleIdx="2" presStyleCnt="4">
        <dgm:presLayoutVars>
          <dgm:chMax val="0"/>
          <dgm:chPref val="0"/>
        </dgm:presLayoutVars>
      </dgm:prSet>
      <dgm:spPr/>
    </dgm:pt>
    <dgm:pt modelId="{1884B15B-B3CA-483A-800B-C5EBC033B834}" type="pres">
      <dgm:prSet presAssocID="{6C1EC629-93B4-450D-8FE0-2EC1E3C6AA55}" presName="sibTrans" presStyleCnt="0"/>
      <dgm:spPr/>
    </dgm:pt>
    <dgm:pt modelId="{0FBE1505-C767-4DD4-ABC0-52C6B49E9042}" type="pres">
      <dgm:prSet presAssocID="{8020FD2D-C189-49E0-972D-C73EC6ED540B}" presName="compNode" presStyleCnt="0"/>
      <dgm:spPr/>
    </dgm:pt>
    <dgm:pt modelId="{E753D6D6-FEBF-4ABC-B68F-41FE32759294}" type="pres">
      <dgm:prSet presAssocID="{8020FD2D-C189-49E0-972D-C73EC6ED540B}" presName="bgRect" presStyleLbl="bgShp" presStyleIdx="3" presStyleCnt="4"/>
      <dgm:spPr/>
    </dgm:pt>
    <dgm:pt modelId="{B9974BC8-A9A8-43D9-BFB3-A3ED839853A0}" type="pres">
      <dgm:prSet presAssocID="{8020FD2D-C189-49E0-972D-C73EC6ED54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A18F592-321C-4F76-BF09-B08EB8182E86}" type="pres">
      <dgm:prSet presAssocID="{8020FD2D-C189-49E0-972D-C73EC6ED540B}" presName="spaceRect" presStyleCnt="0"/>
      <dgm:spPr/>
    </dgm:pt>
    <dgm:pt modelId="{151A1F0D-CDE5-434B-B87F-8B0427841610}" type="pres">
      <dgm:prSet presAssocID="{8020FD2D-C189-49E0-972D-C73EC6ED540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40A280D-94FB-42DB-981C-316FB9C42D4B}" srcId="{FD332487-9C5E-4571-896C-7DF7D3348155}" destId="{300D3E31-D855-4596-B769-24B95E8DADD8}" srcOrd="0" destOrd="0" parTransId="{0B389153-D669-4FBB-B370-E42FACD29B54}" sibTransId="{683CA571-ADE1-4935-BA16-5BCA5A69D250}"/>
    <dgm:cxn modelId="{DFEE1718-A8B7-41E1-BDB9-E5E123BA4F45}" srcId="{FD332487-9C5E-4571-896C-7DF7D3348155}" destId="{8020FD2D-C189-49E0-972D-C73EC6ED540B}" srcOrd="3" destOrd="0" parTransId="{10D76FE2-01BB-4A8E-B85C-298574D46E46}" sibTransId="{E4B02FD5-4EF2-4B56-ADBF-05226AC67507}"/>
    <dgm:cxn modelId="{8D6AAB39-4854-4C8F-88BE-7021AC287C32}" type="presOf" srcId="{6BED464B-904A-4FF9-B479-4BCFE229CC2F}" destId="{28FF4DDE-25A7-4842-8CDB-BE44DB0FD574}" srcOrd="0" destOrd="0" presId="urn:microsoft.com/office/officeart/2018/2/layout/IconVerticalSolidList"/>
    <dgm:cxn modelId="{D323BC71-DE92-4C45-8E49-C9F7EE338F33}" srcId="{FD332487-9C5E-4571-896C-7DF7D3348155}" destId="{920BDAD0-942A-4171-871C-26968D83472C}" srcOrd="1" destOrd="0" parTransId="{C422CA9D-644C-4C23-81A2-A99F99C29514}" sibTransId="{4D1840DA-7F38-4772-8FCB-8C612347BC3D}"/>
    <dgm:cxn modelId="{4404F271-F965-43DB-920F-2614A071AAF0}" srcId="{FD332487-9C5E-4571-896C-7DF7D3348155}" destId="{6BED464B-904A-4FF9-B479-4BCFE229CC2F}" srcOrd="2" destOrd="0" parTransId="{278C4F03-F893-4AD5-B586-54C03F9AC464}" sibTransId="{6C1EC629-93B4-450D-8FE0-2EC1E3C6AA55}"/>
    <dgm:cxn modelId="{F0587176-3C01-470F-8422-BFDB66C0868E}" type="presOf" srcId="{8020FD2D-C189-49E0-972D-C73EC6ED540B}" destId="{151A1F0D-CDE5-434B-B87F-8B0427841610}" srcOrd="0" destOrd="0" presId="urn:microsoft.com/office/officeart/2018/2/layout/IconVerticalSolidList"/>
    <dgm:cxn modelId="{C99F4797-2940-4983-BCE0-FB2C3E1E27FC}" type="presOf" srcId="{FD332487-9C5E-4571-896C-7DF7D3348155}" destId="{85BCA3E0-1C41-46C2-A23B-42C7C18A7A96}" srcOrd="0" destOrd="0" presId="urn:microsoft.com/office/officeart/2018/2/layout/IconVerticalSolidList"/>
    <dgm:cxn modelId="{CD2B17BF-3297-4FA4-9488-8670DBB3E71C}" type="presOf" srcId="{300D3E31-D855-4596-B769-24B95E8DADD8}" destId="{0C6C3C2A-CD29-444A-AA54-5BF8FB4B8D37}" srcOrd="0" destOrd="0" presId="urn:microsoft.com/office/officeart/2018/2/layout/IconVerticalSolidList"/>
    <dgm:cxn modelId="{C4B0F6F9-05C2-478B-A2F8-29645EE9E091}" type="presOf" srcId="{920BDAD0-942A-4171-871C-26968D83472C}" destId="{61EAC9EA-65DB-47F1-B30B-61E056CA2EB2}" srcOrd="0" destOrd="0" presId="urn:microsoft.com/office/officeart/2018/2/layout/IconVerticalSolidList"/>
    <dgm:cxn modelId="{6DAF22E1-B724-43F9-ABF8-30939D42680B}" type="presParOf" srcId="{85BCA3E0-1C41-46C2-A23B-42C7C18A7A96}" destId="{1E8B130A-33EE-4560-96EC-F4BD664E88FF}" srcOrd="0" destOrd="0" presId="urn:microsoft.com/office/officeart/2018/2/layout/IconVerticalSolidList"/>
    <dgm:cxn modelId="{8C497E2F-CEB2-404E-AF3D-66D61530BE02}" type="presParOf" srcId="{1E8B130A-33EE-4560-96EC-F4BD664E88FF}" destId="{7434CA21-80DD-4F6C-A68F-72EAF5FA089A}" srcOrd="0" destOrd="0" presId="urn:microsoft.com/office/officeart/2018/2/layout/IconVerticalSolidList"/>
    <dgm:cxn modelId="{391D3069-1C6C-4D51-B1CE-39E2932AC77E}" type="presParOf" srcId="{1E8B130A-33EE-4560-96EC-F4BD664E88FF}" destId="{B54CAE07-CF72-41E1-8FA9-18B8ECBA05A9}" srcOrd="1" destOrd="0" presId="urn:microsoft.com/office/officeart/2018/2/layout/IconVerticalSolidList"/>
    <dgm:cxn modelId="{AF33A77C-ACC2-4A2E-AB9F-52DEB10A9802}" type="presParOf" srcId="{1E8B130A-33EE-4560-96EC-F4BD664E88FF}" destId="{3631CD1F-333E-4F24-9858-5A105A5B6E82}" srcOrd="2" destOrd="0" presId="urn:microsoft.com/office/officeart/2018/2/layout/IconVerticalSolidList"/>
    <dgm:cxn modelId="{09760123-822B-434C-8A34-2D1F68CC52DC}" type="presParOf" srcId="{1E8B130A-33EE-4560-96EC-F4BD664E88FF}" destId="{0C6C3C2A-CD29-444A-AA54-5BF8FB4B8D37}" srcOrd="3" destOrd="0" presId="urn:microsoft.com/office/officeart/2018/2/layout/IconVerticalSolidList"/>
    <dgm:cxn modelId="{4E06F6D2-07D2-4BDB-B972-32967C1E9CB2}" type="presParOf" srcId="{85BCA3E0-1C41-46C2-A23B-42C7C18A7A96}" destId="{628FE4C6-C03A-4EFF-86CA-107EC16B0BE9}" srcOrd="1" destOrd="0" presId="urn:microsoft.com/office/officeart/2018/2/layout/IconVerticalSolidList"/>
    <dgm:cxn modelId="{B10C8C33-959C-411E-830B-731EF2208369}" type="presParOf" srcId="{85BCA3E0-1C41-46C2-A23B-42C7C18A7A96}" destId="{28D6E62F-78A8-4981-9FA4-46EDC2A55FAC}" srcOrd="2" destOrd="0" presId="urn:microsoft.com/office/officeart/2018/2/layout/IconVerticalSolidList"/>
    <dgm:cxn modelId="{7D83DB6D-5F1D-4384-833D-4B3E82F81C9B}" type="presParOf" srcId="{28D6E62F-78A8-4981-9FA4-46EDC2A55FAC}" destId="{3EF2788A-2E2F-492B-A2E3-1101D8819A7A}" srcOrd="0" destOrd="0" presId="urn:microsoft.com/office/officeart/2018/2/layout/IconVerticalSolidList"/>
    <dgm:cxn modelId="{0FFB8CB9-D92F-45EA-86A0-8387BF11AB10}" type="presParOf" srcId="{28D6E62F-78A8-4981-9FA4-46EDC2A55FAC}" destId="{3E77C47A-A69F-4B87-86F2-E3AD20BEAE02}" srcOrd="1" destOrd="0" presId="urn:microsoft.com/office/officeart/2018/2/layout/IconVerticalSolidList"/>
    <dgm:cxn modelId="{AC42F3FF-B3F9-4366-98CF-CA9E3FA4D1BF}" type="presParOf" srcId="{28D6E62F-78A8-4981-9FA4-46EDC2A55FAC}" destId="{D89E83A5-CC7B-47BD-A13F-32AB8473DF1E}" srcOrd="2" destOrd="0" presId="urn:microsoft.com/office/officeart/2018/2/layout/IconVerticalSolidList"/>
    <dgm:cxn modelId="{AB3D996F-94E4-44E1-A4A2-18B574343165}" type="presParOf" srcId="{28D6E62F-78A8-4981-9FA4-46EDC2A55FAC}" destId="{61EAC9EA-65DB-47F1-B30B-61E056CA2EB2}" srcOrd="3" destOrd="0" presId="urn:microsoft.com/office/officeart/2018/2/layout/IconVerticalSolidList"/>
    <dgm:cxn modelId="{883CAD74-94D6-459D-AE20-ED180657F52C}" type="presParOf" srcId="{85BCA3E0-1C41-46C2-A23B-42C7C18A7A96}" destId="{ECE24F53-B735-4445-A3EE-52F35A9D197E}" srcOrd="3" destOrd="0" presId="urn:microsoft.com/office/officeart/2018/2/layout/IconVerticalSolidList"/>
    <dgm:cxn modelId="{EB39CF6A-D1E4-415D-90FB-385DA7993E5B}" type="presParOf" srcId="{85BCA3E0-1C41-46C2-A23B-42C7C18A7A96}" destId="{BE93E03C-5F2E-4414-9754-777DE134B587}" srcOrd="4" destOrd="0" presId="urn:microsoft.com/office/officeart/2018/2/layout/IconVerticalSolidList"/>
    <dgm:cxn modelId="{7D8198C3-ADA7-4A7B-A5FA-BD8C28F12993}" type="presParOf" srcId="{BE93E03C-5F2E-4414-9754-777DE134B587}" destId="{F93E4C0B-DEB9-41FE-909F-BF68E56F2FB4}" srcOrd="0" destOrd="0" presId="urn:microsoft.com/office/officeart/2018/2/layout/IconVerticalSolidList"/>
    <dgm:cxn modelId="{C2DF1301-DB79-4A45-8453-96F497F21F64}" type="presParOf" srcId="{BE93E03C-5F2E-4414-9754-777DE134B587}" destId="{F7970412-9648-4BDF-A771-2B8B513307D0}" srcOrd="1" destOrd="0" presId="urn:microsoft.com/office/officeart/2018/2/layout/IconVerticalSolidList"/>
    <dgm:cxn modelId="{AE5B71AD-C615-49C5-BB46-D0F6CC21F0D5}" type="presParOf" srcId="{BE93E03C-5F2E-4414-9754-777DE134B587}" destId="{5F3FCED4-EC85-4301-9817-19EC9791CF47}" srcOrd="2" destOrd="0" presId="urn:microsoft.com/office/officeart/2018/2/layout/IconVerticalSolidList"/>
    <dgm:cxn modelId="{80FC3C70-A220-4CB6-8A8B-BB9331444002}" type="presParOf" srcId="{BE93E03C-5F2E-4414-9754-777DE134B587}" destId="{28FF4DDE-25A7-4842-8CDB-BE44DB0FD574}" srcOrd="3" destOrd="0" presId="urn:microsoft.com/office/officeart/2018/2/layout/IconVerticalSolidList"/>
    <dgm:cxn modelId="{9FB167DB-DA37-4814-8ED7-44D1E05F7DA0}" type="presParOf" srcId="{85BCA3E0-1C41-46C2-A23B-42C7C18A7A96}" destId="{1884B15B-B3CA-483A-800B-C5EBC033B834}" srcOrd="5" destOrd="0" presId="urn:microsoft.com/office/officeart/2018/2/layout/IconVerticalSolidList"/>
    <dgm:cxn modelId="{59321E29-2F6F-47C6-B81D-DB52DD337B59}" type="presParOf" srcId="{85BCA3E0-1C41-46C2-A23B-42C7C18A7A96}" destId="{0FBE1505-C767-4DD4-ABC0-52C6B49E9042}" srcOrd="6" destOrd="0" presId="urn:microsoft.com/office/officeart/2018/2/layout/IconVerticalSolidList"/>
    <dgm:cxn modelId="{176AA9A0-D305-4AF8-8E5D-8BFC56BC8F6C}" type="presParOf" srcId="{0FBE1505-C767-4DD4-ABC0-52C6B49E9042}" destId="{E753D6D6-FEBF-4ABC-B68F-41FE32759294}" srcOrd="0" destOrd="0" presId="urn:microsoft.com/office/officeart/2018/2/layout/IconVerticalSolidList"/>
    <dgm:cxn modelId="{23BEC8B8-EBEF-4A2C-8E0F-D4B80F893462}" type="presParOf" srcId="{0FBE1505-C767-4DD4-ABC0-52C6B49E9042}" destId="{B9974BC8-A9A8-43D9-BFB3-A3ED839853A0}" srcOrd="1" destOrd="0" presId="urn:microsoft.com/office/officeart/2018/2/layout/IconVerticalSolidList"/>
    <dgm:cxn modelId="{F13EC4A1-6B35-441F-8BDE-47EA72973BA2}" type="presParOf" srcId="{0FBE1505-C767-4DD4-ABC0-52C6B49E9042}" destId="{7A18F592-321C-4F76-BF09-B08EB8182E86}" srcOrd="2" destOrd="0" presId="urn:microsoft.com/office/officeart/2018/2/layout/IconVerticalSolidList"/>
    <dgm:cxn modelId="{53D37B6B-2893-4F6B-8AE8-C007D109F691}" type="presParOf" srcId="{0FBE1505-C767-4DD4-ABC0-52C6B49E9042}" destId="{151A1F0D-CDE5-434B-B87F-8B04278416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8F0123-A1E4-46A4-8325-CED49C95D38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EE45461-FE70-4404-B4B4-5BBD17D16DA6}">
      <dgm:prSet/>
      <dgm:spPr/>
      <dgm:t>
        <a:bodyPr/>
        <a:lstStyle/>
        <a:p>
          <a:pPr>
            <a:defRPr cap="all"/>
          </a:pPr>
          <a:r>
            <a:rPr lang="en-US" dirty="0"/>
            <a:t>Improve Customer Service across all channels</a:t>
          </a:r>
        </a:p>
      </dgm:t>
    </dgm:pt>
    <dgm:pt modelId="{736B8B0B-ED97-46C1-8763-BED47B6F1D47}" type="parTrans" cxnId="{6F1F3E85-ED04-45E2-884B-BCF501C4CB6A}">
      <dgm:prSet/>
      <dgm:spPr/>
      <dgm:t>
        <a:bodyPr/>
        <a:lstStyle/>
        <a:p>
          <a:endParaRPr lang="en-US"/>
        </a:p>
      </dgm:t>
    </dgm:pt>
    <dgm:pt modelId="{07CF691E-5269-4165-A256-3AD6C16CE829}" type="sibTrans" cxnId="{6F1F3E85-ED04-45E2-884B-BCF501C4CB6A}">
      <dgm:prSet/>
      <dgm:spPr/>
      <dgm:t>
        <a:bodyPr/>
        <a:lstStyle/>
        <a:p>
          <a:endParaRPr lang="en-US"/>
        </a:p>
      </dgm:t>
    </dgm:pt>
    <dgm:pt modelId="{AE50C8E1-7654-4AA9-819F-90E449550C05}">
      <dgm:prSet/>
      <dgm:spPr/>
      <dgm:t>
        <a:bodyPr/>
        <a:lstStyle/>
        <a:p>
          <a:pPr>
            <a:defRPr cap="all"/>
          </a:pPr>
          <a:r>
            <a:rPr lang="en-US" dirty="0"/>
            <a:t>Improve Network Coverage</a:t>
          </a:r>
        </a:p>
      </dgm:t>
    </dgm:pt>
    <dgm:pt modelId="{29725250-1962-4807-8325-678BE6ED12A8}" type="parTrans" cxnId="{96E07625-38EB-44FA-AC23-AD7C89351157}">
      <dgm:prSet/>
      <dgm:spPr/>
      <dgm:t>
        <a:bodyPr/>
        <a:lstStyle/>
        <a:p>
          <a:endParaRPr lang="en-US"/>
        </a:p>
      </dgm:t>
    </dgm:pt>
    <dgm:pt modelId="{F8CE0C04-9C00-4429-9311-2F95C2ED6266}" type="sibTrans" cxnId="{96E07625-38EB-44FA-AC23-AD7C89351157}">
      <dgm:prSet/>
      <dgm:spPr/>
      <dgm:t>
        <a:bodyPr/>
        <a:lstStyle/>
        <a:p>
          <a:endParaRPr lang="en-US"/>
        </a:p>
      </dgm:t>
    </dgm:pt>
    <dgm:pt modelId="{B6D238B1-C95D-458A-AA46-A515695B164D}">
      <dgm:prSet/>
      <dgm:spPr/>
      <dgm:t>
        <a:bodyPr/>
        <a:lstStyle/>
        <a:p>
          <a:pPr>
            <a:defRPr cap="all"/>
          </a:pPr>
          <a:r>
            <a:rPr lang="en-US"/>
            <a:t>Right Pricing Strategies</a:t>
          </a:r>
        </a:p>
      </dgm:t>
    </dgm:pt>
    <dgm:pt modelId="{857D0DE9-0782-4F48-9406-980389D77939}" type="parTrans" cxnId="{42FADE96-C917-4AEE-9BF1-DF39CD5D176E}">
      <dgm:prSet/>
      <dgm:spPr/>
      <dgm:t>
        <a:bodyPr/>
        <a:lstStyle/>
        <a:p>
          <a:endParaRPr lang="en-US"/>
        </a:p>
      </dgm:t>
    </dgm:pt>
    <dgm:pt modelId="{3C01E036-6597-4212-B1E2-B674CC786E23}" type="sibTrans" cxnId="{42FADE96-C917-4AEE-9BF1-DF39CD5D176E}">
      <dgm:prSet/>
      <dgm:spPr/>
      <dgm:t>
        <a:bodyPr/>
        <a:lstStyle/>
        <a:p>
          <a:endParaRPr lang="en-US"/>
        </a:p>
      </dgm:t>
    </dgm:pt>
    <dgm:pt modelId="{0D21F096-7FD8-4780-9AE9-43F93F984A1C}">
      <dgm:prSet/>
      <dgm:spPr/>
      <dgm:t>
        <a:bodyPr/>
        <a:lstStyle/>
        <a:p>
          <a:pPr>
            <a:defRPr cap="all"/>
          </a:pPr>
          <a:r>
            <a:rPr lang="en-US"/>
            <a:t>Offer Friends and Family Plan</a:t>
          </a:r>
        </a:p>
      </dgm:t>
    </dgm:pt>
    <dgm:pt modelId="{9911DA74-B674-4628-95D2-F621858B29B5}" type="parTrans" cxnId="{B13F2B80-55FB-4FD0-82E8-1B5A2649B78F}">
      <dgm:prSet/>
      <dgm:spPr/>
      <dgm:t>
        <a:bodyPr/>
        <a:lstStyle/>
        <a:p>
          <a:endParaRPr lang="en-US"/>
        </a:p>
      </dgm:t>
    </dgm:pt>
    <dgm:pt modelId="{C11AD240-207F-430E-8A8C-AE2ABACD4995}" type="sibTrans" cxnId="{B13F2B80-55FB-4FD0-82E8-1B5A2649B78F}">
      <dgm:prSet/>
      <dgm:spPr/>
      <dgm:t>
        <a:bodyPr/>
        <a:lstStyle/>
        <a:p>
          <a:endParaRPr lang="en-US"/>
        </a:p>
      </dgm:t>
    </dgm:pt>
    <dgm:pt modelId="{5DA77156-6595-4175-B562-CCA2B6C84231}" type="pres">
      <dgm:prSet presAssocID="{EF8F0123-A1E4-46A4-8325-CED49C95D38D}" presName="root" presStyleCnt="0">
        <dgm:presLayoutVars>
          <dgm:dir/>
          <dgm:resizeHandles val="exact"/>
        </dgm:presLayoutVars>
      </dgm:prSet>
      <dgm:spPr/>
    </dgm:pt>
    <dgm:pt modelId="{7AFCD625-4C4D-4591-A40B-7E669785620A}" type="pres">
      <dgm:prSet presAssocID="{8EE45461-FE70-4404-B4B4-5BBD17D16DA6}" presName="compNode" presStyleCnt="0"/>
      <dgm:spPr/>
    </dgm:pt>
    <dgm:pt modelId="{8B6DEAC4-9E0C-49F9-AFA4-5B53BDDD204E}" type="pres">
      <dgm:prSet presAssocID="{8EE45461-FE70-4404-B4B4-5BBD17D16DA6}" presName="iconBgRect" presStyleLbl="bgShp" presStyleIdx="0" presStyleCnt="4"/>
      <dgm:spPr/>
    </dgm:pt>
    <dgm:pt modelId="{CD0CEE08-D0DB-48DA-B704-00B982B01DB9}" type="pres">
      <dgm:prSet presAssocID="{8EE45461-FE70-4404-B4B4-5BBD17D16D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788AD675-A23E-4302-A28D-1CFBC181081C}" type="pres">
      <dgm:prSet presAssocID="{8EE45461-FE70-4404-B4B4-5BBD17D16DA6}" presName="spaceRect" presStyleCnt="0"/>
      <dgm:spPr/>
    </dgm:pt>
    <dgm:pt modelId="{4C27B26C-9521-42D2-9D85-2F2D2611E16F}" type="pres">
      <dgm:prSet presAssocID="{8EE45461-FE70-4404-B4B4-5BBD17D16DA6}" presName="textRect" presStyleLbl="revTx" presStyleIdx="0" presStyleCnt="4">
        <dgm:presLayoutVars>
          <dgm:chMax val="1"/>
          <dgm:chPref val="1"/>
        </dgm:presLayoutVars>
      </dgm:prSet>
      <dgm:spPr/>
    </dgm:pt>
    <dgm:pt modelId="{023D1CF0-E09E-4C4A-85AB-D0CE1A5B49F6}" type="pres">
      <dgm:prSet presAssocID="{07CF691E-5269-4165-A256-3AD6C16CE829}" presName="sibTrans" presStyleCnt="0"/>
      <dgm:spPr/>
    </dgm:pt>
    <dgm:pt modelId="{37BE332F-C670-4A2C-932F-B38A5A8A980B}" type="pres">
      <dgm:prSet presAssocID="{AE50C8E1-7654-4AA9-819F-90E449550C05}" presName="compNode" presStyleCnt="0"/>
      <dgm:spPr/>
    </dgm:pt>
    <dgm:pt modelId="{279FAAB6-F557-4AFE-B3AD-E629FC3583AD}" type="pres">
      <dgm:prSet presAssocID="{AE50C8E1-7654-4AA9-819F-90E449550C05}" presName="iconBgRect" presStyleLbl="bgShp" presStyleIdx="1" presStyleCnt="4"/>
      <dgm:spPr/>
    </dgm:pt>
    <dgm:pt modelId="{D66183C1-E12C-47B5-ADD6-77165D51AE1A}" type="pres">
      <dgm:prSet presAssocID="{AE50C8E1-7654-4AA9-819F-90E449550C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5817A6C-CD91-44AD-8A9B-90953326E5A4}" type="pres">
      <dgm:prSet presAssocID="{AE50C8E1-7654-4AA9-819F-90E449550C05}" presName="spaceRect" presStyleCnt="0"/>
      <dgm:spPr/>
    </dgm:pt>
    <dgm:pt modelId="{A7FB7EDD-B127-48E9-9AAE-B930053998F9}" type="pres">
      <dgm:prSet presAssocID="{AE50C8E1-7654-4AA9-819F-90E449550C05}" presName="textRect" presStyleLbl="revTx" presStyleIdx="1" presStyleCnt="4">
        <dgm:presLayoutVars>
          <dgm:chMax val="1"/>
          <dgm:chPref val="1"/>
        </dgm:presLayoutVars>
      </dgm:prSet>
      <dgm:spPr/>
    </dgm:pt>
    <dgm:pt modelId="{4D9307F7-1B04-47F1-8D7D-912E0B433B42}" type="pres">
      <dgm:prSet presAssocID="{F8CE0C04-9C00-4429-9311-2F95C2ED6266}" presName="sibTrans" presStyleCnt="0"/>
      <dgm:spPr/>
    </dgm:pt>
    <dgm:pt modelId="{90B9CEA2-9DBF-42D8-9361-0817D8B6CCF5}" type="pres">
      <dgm:prSet presAssocID="{B6D238B1-C95D-458A-AA46-A515695B164D}" presName="compNode" presStyleCnt="0"/>
      <dgm:spPr/>
    </dgm:pt>
    <dgm:pt modelId="{4459121E-2669-4FFC-A2E0-F88C1DC183F3}" type="pres">
      <dgm:prSet presAssocID="{B6D238B1-C95D-458A-AA46-A515695B164D}" presName="iconBgRect" presStyleLbl="bgShp" presStyleIdx="2" presStyleCnt="4"/>
      <dgm:spPr/>
    </dgm:pt>
    <dgm:pt modelId="{7D4A24F8-3FBD-4973-B09C-3B0EE9B933A4}" type="pres">
      <dgm:prSet presAssocID="{B6D238B1-C95D-458A-AA46-A515695B164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82DD4A4-BB81-4632-9864-A421EA7778CB}" type="pres">
      <dgm:prSet presAssocID="{B6D238B1-C95D-458A-AA46-A515695B164D}" presName="spaceRect" presStyleCnt="0"/>
      <dgm:spPr/>
    </dgm:pt>
    <dgm:pt modelId="{00D3BAD1-56F3-4418-999F-4F55B983BFDD}" type="pres">
      <dgm:prSet presAssocID="{B6D238B1-C95D-458A-AA46-A515695B164D}" presName="textRect" presStyleLbl="revTx" presStyleIdx="2" presStyleCnt="4">
        <dgm:presLayoutVars>
          <dgm:chMax val="1"/>
          <dgm:chPref val="1"/>
        </dgm:presLayoutVars>
      </dgm:prSet>
      <dgm:spPr/>
    </dgm:pt>
    <dgm:pt modelId="{00B65766-CCA1-4797-9E62-4BB25044FDDE}" type="pres">
      <dgm:prSet presAssocID="{3C01E036-6597-4212-B1E2-B674CC786E23}" presName="sibTrans" presStyleCnt="0"/>
      <dgm:spPr/>
    </dgm:pt>
    <dgm:pt modelId="{F632F0A0-E1BF-4016-8BA8-4EC4027024D7}" type="pres">
      <dgm:prSet presAssocID="{0D21F096-7FD8-4780-9AE9-43F93F984A1C}" presName="compNode" presStyleCnt="0"/>
      <dgm:spPr/>
    </dgm:pt>
    <dgm:pt modelId="{32E73806-C725-4945-B425-EAFD4064CC31}" type="pres">
      <dgm:prSet presAssocID="{0D21F096-7FD8-4780-9AE9-43F93F984A1C}" presName="iconBgRect" presStyleLbl="bgShp" presStyleIdx="3" presStyleCnt="4"/>
      <dgm:spPr/>
    </dgm:pt>
    <dgm:pt modelId="{C0493250-B0EE-4C41-AA58-EF71733FA090}" type="pres">
      <dgm:prSet presAssocID="{0D21F096-7FD8-4780-9AE9-43F93F984A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A11D576-7912-4625-B524-4BB9030B455E}" type="pres">
      <dgm:prSet presAssocID="{0D21F096-7FD8-4780-9AE9-43F93F984A1C}" presName="spaceRect" presStyleCnt="0"/>
      <dgm:spPr/>
    </dgm:pt>
    <dgm:pt modelId="{2CDFCE79-6E71-4AE4-BC85-8686ABF5C0B5}" type="pres">
      <dgm:prSet presAssocID="{0D21F096-7FD8-4780-9AE9-43F93F984A1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E9D804-A5C7-4532-BC10-CE315F4DC52F}" type="presOf" srcId="{EF8F0123-A1E4-46A4-8325-CED49C95D38D}" destId="{5DA77156-6595-4175-B562-CCA2B6C84231}" srcOrd="0" destOrd="0" presId="urn:microsoft.com/office/officeart/2018/5/layout/IconCircleLabelList"/>
    <dgm:cxn modelId="{96E07625-38EB-44FA-AC23-AD7C89351157}" srcId="{EF8F0123-A1E4-46A4-8325-CED49C95D38D}" destId="{AE50C8E1-7654-4AA9-819F-90E449550C05}" srcOrd="1" destOrd="0" parTransId="{29725250-1962-4807-8325-678BE6ED12A8}" sibTransId="{F8CE0C04-9C00-4429-9311-2F95C2ED6266}"/>
    <dgm:cxn modelId="{736CD875-3421-409F-AD43-2A172F5FC808}" type="presOf" srcId="{B6D238B1-C95D-458A-AA46-A515695B164D}" destId="{00D3BAD1-56F3-4418-999F-4F55B983BFDD}" srcOrd="0" destOrd="0" presId="urn:microsoft.com/office/officeart/2018/5/layout/IconCircleLabelList"/>
    <dgm:cxn modelId="{B13F2B80-55FB-4FD0-82E8-1B5A2649B78F}" srcId="{EF8F0123-A1E4-46A4-8325-CED49C95D38D}" destId="{0D21F096-7FD8-4780-9AE9-43F93F984A1C}" srcOrd="3" destOrd="0" parTransId="{9911DA74-B674-4628-95D2-F621858B29B5}" sibTransId="{C11AD240-207F-430E-8A8C-AE2ABACD4995}"/>
    <dgm:cxn modelId="{6F1F3E85-ED04-45E2-884B-BCF501C4CB6A}" srcId="{EF8F0123-A1E4-46A4-8325-CED49C95D38D}" destId="{8EE45461-FE70-4404-B4B4-5BBD17D16DA6}" srcOrd="0" destOrd="0" parTransId="{736B8B0B-ED97-46C1-8763-BED47B6F1D47}" sibTransId="{07CF691E-5269-4165-A256-3AD6C16CE829}"/>
    <dgm:cxn modelId="{42FADE96-C917-4AEE-9BF1-DF39CD5D176E}" srcId="{EF8F0123-A1E4-46A4-8325-CED49C95D38D}" destId="{B6D238B1-C95D-458A-AA46-A515695B164D}" srcOrd="2" destOrd="0" parTransId="{857D0DE9-0782-4F48-9406-980389D77939}" sibTransId="{3C01E036-6597-4212-B1E2-B674CC786E23}"/>
    <dgm:cxn modelId="{E3AD8C98-AE02-4C11-AC84-3460E133885F}" type="presOf" srcId="{0D21F096-7FD8-4780-9AE9-43F93F984A1C}" destId="{2CDFCE79-6E71-4AE4-BC85-8686ABF5C0B5}" srcOrd="0" destOrd="0" presId="urn:microsoft.com/office/officeart/2018/5/layout/IconCircleLabelList"/>
    <dgm:cxn modelId="{B8D9B8BA-A973-46D8-BF91-21D1D0AD5438}" type="presOf" srcId="{AE50C8E1-7654-4AA9-819F-90E449550C05}" destId="{A7FB7EDD-B127-48E9-9AAE-B930053998F9}" srcOrd="0" destOrd="0" presId="urn:microsoft.com/office/officeart/2018/5/layout/IconCircleLabelList"/>
    <dgm:cxn modelId="{927FD7E5-2D5F-4BF5-87D1-A72DEAFE57C7}" type="presOf" srcId="{8EE45461-FE70-4404-B4B4-5BBD17D16DA6}" destId="{4C27B26C-9521-42D2-9D85-2F2D2611E16F}" srcOrd="0" destOrd="0" presId="urn:microsoft.com/office/officeart/2018/5/layout/IconCircleLabelList"/>
    <dgm:cxn modelId="{8195E328-97B9-4950-95AF-63222E618916}" type="presParOf" srcId="{5DA77156-6595-4175-B562-CCA2B6C84231}" destId="{7AFCD625-4C4D-4591-A40B-7E669785620A}" srcOrd="0" destOrd="0" presId="urn:microsoft.com/office/officeart/2018/5/layout/IconCircleLabelList"/>
    <dgm:cxn modelId="{0003CE1C-1286-4EEC-B0CC-EE84A38E260C}" type="presParOf" srcId="{7AFCD625-4C4D-4591-A40B-7E669785620A}" destId="{8B6DEAC4-9E0C-49F9-AFA4-5B53BDDD204E}" srcOrd="0" destOrd="0" presId="urn:microsoft.com/office/officeart/2018/5/layout/IconCircleLabelList"/>
    <dgm:cxn modelId="{C618D9CA-D616-4773-8669-0C5C1FBDFB41}" type="presParOf" srcId="{7AFCD625-4C4D-4591-A40B-7E669785620A}" destId="{CD0CEE08-D0DB-48DA-B704-00B982B01DB9}" srcOrd="1" destOrd="0" presId="urn:microsoft.com/office/officeart/2018/5/layout/IconCircleLabelList"/>
    <dgm:cxn modelId="{F5EF2B33-3B2C-47F8-A6D8-0F7F9C4E9590}" type="presParOf" srcId="{7AFCD625-4C4D-4591-A40B-7E669785620A}" destId="{788AD675-A23E-4302-A28D-1CFBC181081C}" srcOrd="2" destOrd="0" presId="urn:microsoft.com/office/officeart/2018/5/layout/IconCircleLabelList"/>
    <dgm:cxn modelId="{0C98894B-180B-4E1F-A721-55BCA0CDEA1A}" type="presParOf" srcId="{7AFCD625-4C4D-4591-A40B-7E669785620A}" destId="{4C27B26C-9521-42D2-9D85-2F2D2611E16F}" srcOrd="3" destOrd="0" presId="urn:microsoft.com/office/officeart/2018/5/layout/IconCircleLabelList"/>
    <dgm:cxn modelId="{F07D9EF0-D530-438E-83A2-DDE23B7B410F}" type="presParOf" srcId="{5DA77156-6595-4175-B562-CCA2B6C84231}" destId="{023D1CF0-E09E-4C4A-85AB-D0CE1A5B49F6}" srcOrd="1" destOrd="0" presId="urn:microsoft.com/office/officeart/2018/5/layout/IconCircleLabelList"/>
    <dgm:cxn modelId="{20A0F468-9CC6-4D28-8D8C-14F72BB6A9D0}" type="presParOf" srcId="{5DA77156-6595-4175-B562-CCA2B6C84231}" destId="{37BE332F-C670-4A2C-932F-B38A5A8A980B}" srcOrd="2" destOrd="0" presId="urn:microsoft.com/office/officeart/2018/5/layout/IconCircleLabelList"/>
    <dgm:cxn modelId="{7E29637F-F72E-4291-B389-A5699E063678}" type="presParOf" srcId="{37BE332F-C670-4A2C-932F-B38A5A8A980B}" destId="{279FAAB6-F557-4AFE-B3AD-E629FC3583AD}" srcOrd="0" destOrd="0" presId="urn:microsoft.com/office/officeart/2018/5/layout/IconCircleLabelList"/>
    <dgm:cxn modelId="{628EEC04-658F-490C-BF16-B561FD2C927F}" type="presParOf" srcId="{37BE332F-C670-4A2C-932F-B38A5A8A980B}" destId="{D66183C1-E12C-47B5-ADD6-77165D51AE1A}" srcOrd="1" destOrd="0" presId="urn:microsoft.com/office/officeart/2018/5/layout/IconCircleLabelList"/>
    <dgm:cxn modelId="{1ED45834-87DB-4A69-8577-68A69D476F34}" type="presParOf" srcId="{37BE332F-C670-4A2C-932F-B38A5A8A980B}" destId="{25817A6C-CD91-44AD-8A9B-90953326E5A4}" srcOrd="2" destOrd="0" presId="urn:microsoft.com/office/officeart/2018/5/layout/IconCircleLabelList"/>
    <dgm:cxn modelId="{DC0C80DE-A029-475B-A8DF-EA290B21D350}" type="presParOf" srcId="{37BE332F-C670-4A2C-932F-B38A5A8A980B}" destId="{A7FB7EDD-B127-48E9-9AAE-B930053998F9}" srcOrd="3" destOrd="0" presId="urn:microsoft.com/office/officeart/2018/5/layout/IconCircleLabelList"/>
    <dgm:cxn modelId="{72C8958B-A647-4D45-84F8-0A2798C67D06}" type="presParOf" srcId="{5DA77156-6595-4175-B562-CCA2B6C84231}" destId="{4D9307F7-1B04-47F1-8D7D-912E0B433B42}" srcOrd="3" destOrd="0" presId="urn:microsoft.com/office/officeart/2018/5/layout/IconCircleLabelList"/>
    <dgm:cxn modelId="{6110F885-E563-4FB5-8BA4-127501C08476}" type="presParOf" srcId="{5DA77156-6595-4175-B562-CCA2B6C84231}" destId="{90B9CEA2-9DBF-42D8-9361-0817D8B6CCF5}" srcOrd="4" destOrd="0" presId="urn:microsoft.com/office/officeart/2018/5/layout/IconCircleLabelList"/>
    <dgm:cxn modelId="{DE477A9A-FE64-4E2C-AC3E-FC5BE657F563}" type="presParOf" srcId="{90B9CEA2-9DBF-42D8-9361-0817D8B6CCF5}" destId="{4459121E-2669-4FFC-A2E0-F88C1DC183F3}" srcOrd="0" destOrd="0" presId="urn:microsoft.com/office/officeart/2018/5/layout/IconCircleLabelList"/>
    <dgm:cxn modelId="{3026EAA6-E87E-446B-94E8-5CF9E52C4CCF}" type="presParOf" srcId="{90B9CEA2-9DBF-42D8-9361-0817D8B6CCF5}" destId="{7D4A24F8-3FBD-4973-B09C-3B0EE9B933A4}" srcOrd="1" destOrd="0" presId="urn:microsoft.com/office/officeart/2018/5/layout/IconCircleLabelList"/>
    <dgm:cxn modelId="{F5493C7E-5A6F-4827-8556-111BCF6327E8}" type="presParOf" srcId="{90B9CEA2-9DBF-42D8-9361-0817D8B6CCF5}" destId="{282DD4A4-BB81-4632-9864-A421EA7778CB}" srcOrd="2" destOrd="0" presId="urn:microsoft.com/office/officeart/2018/5/layout/IconCircleLabelList"/>
    <dgm:cxn modelId="{C1ED513D-EAA9-49C9-8E58-69C64DD7B323}" type="presParOf" srcId="{90B9CEA2-9DBF-42D8-9361-0817D8B6CCF5}" destId="{00D3BAD1-56F3-4418-999F-4F55B983BFDD}" srcOrd="3" destOrd="0" presId="urn:microsoft.com/office/officeart/2018/5/layout/IconCircleLabelList"/>
    <dgm:cxn modelId="{AACF298C-4114-4E9E-83DC-0FC73EFD69BD}" type="presParOf" srcId="{5DA77156-6595-4175-B562-CCA2B6C84231}" destId="{00B65766-CCA1-4797-9E62-4BB25044FDDE}" srcOrd="5" destOrd="0" presId="urn:microsoft.com/office/officeart/2018/5/layout/IconCircleLabelList"/>
    <dgm:cxn modelId="{807A31E3-1AC5-4C25-8DD2-900A954668FE}" type="presParOf" srcId="{5DA77156-6595-4175-B562-CCA2B6C84231}" destId="{F632F0A0-E1BF-4016-8BA8-4EC4027024D7}" srcOrd="6" destOrd="0" presId="urn:microsoft.com/office/officeart/2018/5/layout/IconCircleLabelList"/>
    <dgm:cxn modelId="{11724DE5-1D9B-4706-A76F-2E13CE7BBC17}" type="presParOf" srcId="{F632F0A0-E1BF-4016-8BA8-4EC4027024D7}" destId="{32E73806-C725-4945-B425-EAFD4064CC31}" srcOrd="0" destOrd="0" presId="urn:microsoft.com/office/officeart/2018/5/layout/IconCircleLabelList"/>
    <dgm:cxn modelId="{14C26099-DD16-4105-9BA2-ABFCD0CC9D65}" type="presParOf" srcId="{F632F0A0-E1BF-4016-8BA8-4EC4027024D7}" destId="{C0493250-B0EE-4C41-AA58-EF71733FA090}" srcOrd="1" destOrd="0" presId="urn:microsoft.com/office/officeart/2018/5/layout/IconCircleLabelList"/>
    <dgm:cxn modelId="{249120B7-1479-4A39-9B47-5F87E280600F}" type="presParOf" srcId="{F632F0A0-E1BF-4016-8BA8-4EC4027024D7}" destId="{6A11D576-7912-4625-B524-4BB9030B455E}" srcOrd="2" destOrd="0" presId="urn:microsoft.com/office/officeart/2018/5/layout/IconCircleLabelList"/>
    <dgm:cxn modelId="{44D640BC-57FA-4FE5-BFE7-3F9C28DCCC2F}" type="presParOf" srcId="{F632F0A0-E1BF-4016-8BA8-4EC4027024D7}" destId="{2CDFCE79-6E71-4AE4-BC85-8686ABF5C0B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CADDF-D811-4089-8BE3-BFBD246B3D3B}">
      <dsp:nvSpPr>
        <dsp:cNvPr id="0" name=""/>
        <dsp:cNvSpPr/>
      </dsp:nvSpPr>
      <dsp:spPr>
        <a:xfrm>
          <a:off x="276718" y="43630"/>
          <a:ext cx="1369144" cy="13691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65486-5808-458F-B83C-644A63F5F76C}">
      <dsp:nvSpPr>
        <dsp:cNvPr id="0" name=""/>
        <dsp:cNvSpPr/>
      </dsp:nvSpPr>
      <dsp:spPr>
        <a:xfrm>
          <a:off x="564238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0A7B7-5763-4B1B-BBE1-E3F2110C1448}">
      <dsp:nvSpPr>
        <dsp:cNvPr id="0" name=""/>
        <dsp:cNvSpPr/>
      </dsp:nvSpPr>
      <dsp:spPr>
        <a:xfrm>
          <a:off x="193925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Companies worldwide regard customer retention as an integral part of the strategy.</a:t>
          </a:r>
        </a:p>
      </dsp:txBody>
      <dsp:txXfrm>
        <a:off x="1939251" y="43630"/>
        <a:ext cx="3227270" cy="1369144"/>
      </dsp:txXfrm>
    </dsp:sp>
    <dsp:sp modelId="{175C3037-3134-4963-B8A5-35908EF0DBC6}">
      <dsp:nvSpPr>
        <dsp:cNvPr id="0" name=""/>
        <dsp:cNvSpPr/>
      </dsp:nvSpPr>
      <dsp:spPr>
        <a:xfrm>
          <a:off x="5728848" y="43630"/>
          <a:ext cx="1369144" cy="1369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B57A8-3076-466E-819A-B8BF5234F568}">
      <dsp:nvSpPr>
        <dsp:cNvPr id="0" name=""/>
        <dsp:cNvSpPr/>
      </dsp:nvSpPr>
      <dsp:spPr>
        <a:xfrm>
          <a:off x="6016369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25645-B2CA-495C-92D4-1CF1A3324A06}">
      <dsp:nvSpPr>
        <dsp:cNvPr id="0" name=""/>
        <dsp:cNvSpPr/>
      </dsp:nvSpPr>
      <dsp:spPr>
        <a:xfrm>
          <a:off x="739138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costs five times as much to attract a new customer than to keep an existing one</a:t>
          </a:r>
        </a:p>
      </dsp:txBody>
      <dsp:txXfrm>
        <a:off x="7391381" y="43630"/>
        <a:ext cx="3227270" cy="1369144"/>
      </dsp:txXfrm>
    </dsp:sp>
    <dsp:sp modelId="{EFD1BE42-4FB4-492F-A67E-DC20C1B529DD}">
      <dsp:nvSpPr>
        <dsp:cNvPr id="0" name=""/>
        <dsp:cNvSpPr/>
      </dsp:nvSpPr>
      <dsp:spPr>
        <a:xfrm>
          <a:off x="276718" y="1991502"/>
          <a:ext cx="1369144" cy="1369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34F04-5850-4DA2-BD03-B8F0954FAE0A}">
      <dsp:nvSpPr>
        <dsp:cNvPr id="0" name=""/>
        <dsp:cNvSpPr/>
      </dsp:nvSpPr>
      <dsp:spPr>
        <a:xfrm>
          <a:off x="564238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2D1F5-022D-43C8-8003-6F03B3359184}">
      <dsp:nvSpPr>
        <dsp:cNvPr id="0" name=""/>
        <dsp:cNvSpPr/>
      </dsp:nvSpPr>
      <dsp:spPr>
        <a:xfrm>
          <a:off x="193925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Churning Customers </a:t>
          </a:r>
        </a:p>
      </dsp:txBody>
      <dsp:txXfrm>
        <a:off x="1939251" y="1991502"/>
        <a:ext cx="3227270" cy="1369144"/>
      </dsp:txXfrm>
    </dsp:sp>
    <dsp:sp modelId="{3CA11521-053E-432A-B064-1B9FAD122123}">
      <dsp:nvSpPr>
        <dsp:cNvPr id="0" name=""/>
        <dsp:cNvSpPr/>
      </dsp:nvSpPr>
      <dsp:spPr>
        <a:xfrm>
          <a:off x="5728848" y="1991502"/>
          <a:ext cx="1369144" cy="13691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58B7F-7649-4791-A59B-F49A9B886EBF}">
      <dsp:nvSpPr>
        <dsp:cNvPr id="0" name=""/>
        <dsp:cNvSpPr/>
      </dsp:nvSpPr>
      <dsp:spPr>
        <a:xfrm>
          <a:off x="6016369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339D3-17AD-4A74-8201-A3EE27D954D9}">
      <dsp:nvSpPr>
        <dsp:cNvPr id="0" name=""/>
        <dsp:cNvSpPr/>
      </dsp:nvSpPr>
      <dsp:spPr>
        <a:xfrm>
          <a:off x="739138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Devise a customer lifetime model that can target right customers and improve profits. </a:t>
          </a:r>
        </a:p>
      </dsp:txBody>
      <dsp:txXfrm>
        <a:off x="7391381" y="1991502"/>
        <a:ext cx="3227270" cy="1369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4CA21-80DD-4F6C-A68F-72EAF5FA089A}">
      <dsp:nvSpPr>
        <dsp:cNvPr id="0" name=""/>
        <dsp:cNvSpPr/>
      </dsp:nvSpPr>
      <dsp:spPr>
        <a:xfrm>
          <a:off x="0" y="4823"/>
          <a:ext cx="6496050" cy="10566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CAE07-CF72-41E1-8FA9-18B8ECBA05A9}">
      <dsp:nvSpPr>
        <dsp:cNvPr id="0" name=""/>
        <dsp:cNvSpPr/>
      </dsp:nvSpPr>
      <dsp:spPr>
        <a:xfrm>
          <a:off x="319623" y="242559"/>
          <a:ext cx="581701" cy="581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C3C2A-CD29-444A-AA54-5BF8FB4B8D37}">
      <dsp:nvSpPr>
        <dsp:cNvPr id="0" name=""/>
        <dsp:cNvSpPr/>
      </dsp:nvSpPr>
      <dsp:spPr>
        <a:xfrm>
          <a:off x="1220948" y="4823"/>
          <a:ext cx="5238120" cy="112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3" tIns="118813" rIns="118813" bIns="11881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Poor Customer Service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After </a:t>
          </a:r>
          <a:r>
            <a:rPr lang="en-US" sz="1600" b="1" kern="1200" dirty="0"/>
            <a:t>4</a:t>
          </a:r>
          <a:r>
            <a:rPr lang="en-US" sz="1600" b="1" kern="1200" baseline="30000" dirty="0"/>
            <a:t>th</a:t>
          </a:r>
          <a:r>
            <a:rPr lang="en-US" sz="1600" b="1" kern="1200" dirty="0"/>
            <a:t> Service call</a:t>
          </a:r>
          <a:r>
            <a:rPr lang="en-US" sz="1600" kern="1200" dirty="0"/>
            <a:t> churn rate rises exponentially</a:t>
          </a:r>
        </a:p>
      </dsp:txBody>
      <dsp:txXfrm>
        <a:off x="1220948" y="4823"/>
        <a:ext cx="5238120" cy="1122643"/>
      </dsp:txXfrm>
    </dsp:sp>
    <dsp:sp modelId="{3EF2788A-2E2F-492B-A2E3-1101D8819A7A}">
      <dsp:nvSpPr>
        <dsp:cNvPr id="0" name=""/>
        <dsp:cNvSpPr/>
      </dsp:nvSpPr>
      <dsp:spPr>
        <a:xfrm>
          <a:off x="0" y="1408128"/>
          <a:ext cx="6496050" cy="105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7C47A-A69F-4B87-86F2-E3AD20BEAE02}">
      <dsp:nvSpPr>
        <dsp:cNvPr id="0" name=""/>
        <dsp:cNvSpPr/>
      </dsp:nvSpPr>
      <dsp:spPr>
        <a:xfrm>
          <a:off x="319623" y="1645864"/>
          <a:ext cx="581701" cy="581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AC9EA-65DB-47F1-B30B-61E056CA2EB2}">
      <dsp:nvSpPr>
        <dsp:cNvPr id="0" name=""/>
        <dsp:cNvSpPr/>
      </dsp:nvSpPr>
      <dsp:spPr>
        <a:xfrm>
          <a:off x="1220948" y="1408128"/>
          <a:ext cx="5238120" cy="112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3" tIns="118813" rIns="118813" bIns="11881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Poor Network Quality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Under </a:t>
          </a:r>
          <a:r>
            <a:rPr lang="en-US" sz="1600" b="1" kern="1200" dirty="0"/>
            <a:t>Area code 415 </a:t>
          </a:r>
          <a:r>
            <a:rPr lang="en-US" sz="1600" kern="1200" dirty="0"/>
            <a:t>due to unbalanced customer to coverage ratio</a:t>
          </a:r>
        </a:p>
      </dsp:txBody>
      <dsp:txXfrm>
        <a:off x="1220948" y="1408128"/>
        <a:ext cx="5238120" cy="1122643"/>
      </dsp:txXfrm>
    </dsp:sp>
    <dsp:sp modelId="{F93E4C0B-DEB9-41FE-909F-BF68E56F2FB4}">
      <dsp:nvSpPr>
        <dsp:cNvPr id="0" name=""/>
        <dsp:cNvSpPr/>
      </dsp:nvSpPr>
      <dsp:spPr>
        <a:xfrm>
          <a:off x="0" y="2811433"/>
          <a:ext cx="6496050" cy="10566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70412-9648-4BDF-A771-2B8B513307D0}">
      <dsp:nvSpPr>
        <dsp:cNvPr id="0" name=""/>
        <dsp:cNvSpPr/>
      </dsp:nvSpPr>
      <dsp:spPr>
        <a:xfrm>
          <a:off x="319623" y="3049169"/>
          <a:ext cx="581701" cy="581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F4DDE-25A7-4842-8CDB-BE44DB0FD574}">
      <dsp:nvSpPr>
        <dsp:cNvPr id="0" name=""/>
        <dsp:cNvSpPr/>
      </dsp:nvSpPr>
      <dsp:spPr>
        <a:xfrm>
          <a:off x="1220948" y="2811433"/>
          <a:ext cx="5238120" cy="112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3" tIns="118813" rIns="118813" bIns="11881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Poor Coverage Facility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Below states comprises high rate of churn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AR, CA, MD, ME, MI, MS, MT, NJ, NV, SC</a:t>
          </a:r>
          <a:endParaRPr lang="en-US" sz="1600" kern="1200" dirty="0"/>
        </a:p>
      </dsp:txBody>
      <dsp:txXfrm>
        <a:off x="1220948" y="2811433"/>
        <a:ext cx="5238120" cy="1122643"/>
      </dsp:txXfrm>
    </dsp:sp>
    <dsp:sp modelId="{E753D6D6-FEBF-4ABC-B68F-41FE32759294}">
      <dsp:nvSpPr>
        <dsp:cNvPr id="0" name=""/>
        <dsp:cNvSpPr/>
      </dsp:nvSpPr>
      <dsp:spPr>
        <a:xfrm>
          <a:off x="0" y="4214738"/>
          <a:ext cx="6496050" cy="10566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74BC8-A9A8-43D9-BFB3-A3ED839853A0}">
      <dsp:nvSpPr>
        <dsp:cNvPr id="0" name=""/>
        <dsp:cNvSpPr/>
      </dsp:nvSpPr>
      <dsp:spPr>
        <a:xfrm>
          <a:off x="319623" y="4452474"/>
          <a:ext cx="581701" cy="581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A1F0D-CDE5-434B-B87F-8B0427841610}">
      <dsp:nvSpPr>
        <dsp:cNvPr id="0" name=""/>
        <dsp:cNvSpPr/>
      </dsp:nvSpPr>
      <dsp:spPr>
        <a:xfrm>
          <a:off x="1220948" y="4214738"/>
          <a:ext cx="5238120" cy="112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3" tIns="118813" rIns="118813" bIns="11881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Promotion plans and Discounts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Lack of exposure to </a:t>
          </a:r>
          <a:r>
            <a:rPr lang="en-US" sz="1600" b="1" kern="1200" dirty="0"/>
            <a:t>plan availability</a:t>
          </a:r>
        </a:p>
      </dsp:txBody>
      <dsp:txXfrm>
        <a:off x="1220948" y="4214738"/>
        <a:ext cx="5238120" cy="1122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DEAC4-9E0C-49F9-AFA4-5B53BDDD204E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CEE08-D0DB-48DA-B704-00B982B01DB9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7B26C-9521-42D2-9D85-2F2D2611E16F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Improve Customer Service across all channels</a:t>
          </a:r>
        </a:p>
      </dsp:txBody>
      <dsp:txXfrm>
        <a:off x="89042" y="2289522"/>
        <a:ext cx="2368460" cy="720000"/>
      </dsp:txXfrm>
    </dsp:sp>
    <dsp:sp modelId="{279FAAB6-F557-4AFE-B3AD-E629FC3583AD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183C1-E12C-47B5-ADD6-77165D51AE1A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B7EDD-B127-48E9-9AAE-B930053998F9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Improve Network Coverage</a:t>
          </a:r>
        </a:p>
      </dsp:txBody>
      <dsp:txXfrm>
        <a:off x="2871984" y="2289522"/>
        <a:ext cx="2368460" cy="720000"/>
      </dsp:txXfrm>
    </dsp:sp>
    <dsp:sp modelId="{4459121E-2669-4FFC-A2E0-F88C1DC183F3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A24F8-3FBD-4973-B09C-3B0EE9B933A4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3BAD1-56F3-4418-999F-4F55B983BFDD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Right Pricing Strategies</a:t>
          </a:r>
        </a:p>
      </dsp:txBody>
      <dsp:txXfrm>
        <a:off x="5654925" y="2289522"/>
        <a:ext cx="2368460" cy="720000"/>
      </dsp:txXfrm>
    </dsp:sp>
    <dsp:sp modelId="{32E73806-C725-4945-B425-EAFD4064CC31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93250-B0EE-4C41-AA58-EF71733FA090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FCE79-6E71-4AE4-BC85-8686ABF5C0B5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Offer Friends and Family Plan</a:t>
          </a:r>
        </a:p>
      </dsp:txBody>
      <dsp:txXfrm>
        <a:off x="8437866" y="22895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4979B-BD16-499F-8FE9-2A39F5DC6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200" dirty="0"/>
              <a:t>Consumer Churn rate – ABC Wireless Inc</a:t>
            </a:r>
            <a:br>
              <a:rPr lang="en-US" sz="6200" dirty="0"/>
            </a:br>
            <a:br>
              <a:rPr lang="en-US" sz="6200" dirty="0"/>
            </a:br>
            <a:r>
              <a:rPr lang="en-US" sz="6200" dirty="0"/>
              <a:t>      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F42E8-F620-468A-BF54-DC68AF199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352" y="4771032"/>
            <a:ext cx="10260990" cy="1784513"/>
          </a:xfrm>
        </p:spPr>
        <p:txBody>
          <a:bodyPr>
            <a:normAutofit fontScale="92500"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bg2"/>
                </a:solidFill>
              </a:rPr>
              <a:t>                                                                    Submitted by:</a:t>
            </a:r>
          </a:p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bg2"/>
                </a:solidFill>
              </a:rPr>
              <a:t>                                                                                                        </a:t>
            </a:r>
            <a:r>
              <a:rPr lang="en-US" sz="1800" dirty="0" err="1">
                <a:solidFill>
                  <a:schemeClr val="bg2"/>
                </a:solidFill>
              </a:rPr>
              <a:t>AMruTHA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DeshPANDE</a:t>
            </a:r>
            <a:endParaRPr lang="en-US" sz="1800" dirty="0">
              <a:solidFill>
                <a:schemeClr val="bg2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bg2"/>
                </a:solidFill>
              </a:rPr>
              <a:t>                                                                                       	   SRUSHTI PADADE</a:t>
            </a:r>
          </a:p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bg2"/>
                </a:solidFill>
              </a:rPr>
              <a:t>											       ADITHYA PUTTA</a:t>
            </a:r>
          </a:p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bg2"/>
                </a:solidFill>
              </a:rPr>
              <a:t>                                                                                                                   MANOJ KUMAR </a:t>
            </a:r>
            <a:r>
              <a:rPr lang="en-US" sz="1800" dirty="0" err="1">
                <a:solidFill>
                  <a:schemeClr val="bg2"/>
                </a:solidFill>
              </a:rPr>
              <a:t>CHALAMALa</a:t>
            </a:r>
            <a:endParaRPr lang="en-US" sz="1800" dirty="0">
              <a:solidFill>
                <a:schemeClr val="bg2"/>
              </a:solidFill>
            </a:endParaRPr>
          </a:p>
          <a:p>
            <a:pPr algn="ctr">
              <a:lnSpc>
                <a:spcPct val="90000"/>
              </a:lnSpc>
            </a:pPr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24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DB091-5160-4689-B7B2-AA1A5F55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Business Proposition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0B35C34-509C-452E-8B53-080F71898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89773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2794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BD43E-C5EA-4646-950C-F6248A7A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2F2F2"/>
                </a:solidFill>
              </a:rPr>
              <a:t>Factors Responsible for Churn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8EEE08-F763-4670-A274-FC5276D49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172121"/>
              </p:ext>
            </p:extLst>
          </p:nvPr>
        </p:nvGraphicFramePr>
        <p:xfrm>
          <a:off x="5048250" y="1143000"/>
          <a:ext cx="6496050" cy="5342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0812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DEEEF-95F7-4F22-A7CE-982AE3C7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F1DBCB-8B6D-4D39-B355-A12DDD02C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14128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024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Consumer Churn rate – ABC Wireless Inc                    </vt:lpstr>
      <vt:lpstr>Business Proposition</vt:lpstr>
      <vt:lpstr>Factors Responsible for Churn 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Churn rate – ABC Wireless Inc                    </dc:title>
  <dc:creator>Raahitha Devarapalli</dc:creator>
  <cp:lastModifiedBy>Raahitha Devarapalli</cp:lastModifiedBy>
  <cp:revision>2</cp:revision>
  <dcterms:created xsi:type="dcterms:W3CDTF">2019-12-07T04:22:02Z</dcterms:created>
  <dcterms:modified xsi:type="dcterms:W3CDTF">2019-12-07T04:29:24Z</dcterms:modified>
</cp:coreProperties>
</file>