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a" initials="A" lastIdx="1" clrIdx="0">
    <p:extLst>
      <p:ext uri="{19B8F6BF-5375-455C-9EA6-DF929625EA0E}">
        <p15:presenceInfo xmlns:p15="http://schemas.microsoft.com/office/powerpoint/2012/main" userId="a49dff1bf6f0d9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Sheet1!$B$2:$B$13</c:f>
              <c:numCache>
                <c:formatCode>General</c:formatCode>
                <c:ptCount val="12"/>
                <c:pt idx="0">
                  <c:v>3.5</c:v>
                </c:pt>
                <c:pt idx="1">
                  <c:v>3.9</c:v>
                </c:pt>
                <c:pt idx="2">
                  <c:v>3</c:v>
                </c:pt>
                <c:pt idx="3">
                  <c:v>2.8</c:v>
                </c:pt>
                <c:pt idx="4">
                  <c:v>3.6</c:v>
                </c:pt>
                <c:pt idx="5">
                  <c:v>4</c:v>
                </c:pt>
                <c:pt idx="6">
                  <c:v>2.9</c:v>
                </c:pt>
                <c:pt idx="7">
                  <c:v>3.4</c:v>
                </c:pt>
                <c:pt idx="8">
                  <c:v>3.5</c:v>
                </c:pt>
                <c:pt idx="9">
                  <c:v>3.7</c:v>
                </c:pt>
                <c:pt idx="10">
                  <c:v>2.5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5-4741-B5AA-CBAA275976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MACHINE_LEARNING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95-4741-B5AA-CBAA275976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VISUALIZATION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95-4741-B5AA-CBAA27597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3882464"/>
        <c:axId val="1843882880"/>
      </c:barChart>
      <c:catAx>
        <c:axId val="184388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882880"/>
        <c:crosses val="autoZero"/>
        <c:auto val="1"/>
        <c:lblAlgn val="ctr"/>
        <c:lblOffset val="100"/>
        <c:noMultiLvlLbl val="0"/>
      </c:catAx>
      <c:valAx>
        <c:axId val="184388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88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Sheet1!$E$2:$E$13</c:f>
              <c:numCache>
                <c:formatCode>General</c:formatCode>
                <c:ptCount val="12"/>
                <c:pt idx="0">
                  <c:v>79.5</c:v>
                </c:pt>
                <c:pt idx="1">
                  <c:v>92</c:v>
                </c:pt>
                <c:pt idx="2">
                  <c:v>72.400000000000006</c:v>
                </c:pt>
                <c:pt idx="3">
                  <c:v>59.1</c:v>
                </c:pt>
                <c:pt idx="4">
                  <c:v>85.3</c:v>
                </c:pt>
                <c:pt idx="5">
                  <c:v>95</c:v>
                </c:pt>
                <c:pt idx="6">
                  <c:v>62.3</c:v>
                </c:pt>
                <c:pt idx="7">
                  <c:v>82.1</c:v>
                </c:pt>
                <c:pt idx="8">
                  <c:v>87</c:v>
                </c:pt>
                <c:pt idx="9">
                  <c:v>91.6</c:v>
                </c:pt>
                <c:pt idx="10">
                  <c:v>53.7</c:v>
                </c:pt>
                <c:pt idx="11">
                  <c:v>65.8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B-402C-B3CB-8D5DEF9C1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3836288"/>
        <c:axId val="1843862080"/>
      </c:barChart>
      <c:catAx>
        <c:axId val="184383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862080"/>
        <c:crosses val="autoZero"/>
        <c:auto val="1"/>
        <c:lblAlgn val="ctr"/>
        <c:lblOffset val="100"/>
        <c:noMultiLvlLbl val="0"/>
      </c:catAx>
      <c:valAx>
        <c:axId val="184386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83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RESULTS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1-47B4-9981-F2693BFDA5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1-47B4-9981-F2693BFDA5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61-47B4-9981-F2693BFDA5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61-47B4-9981-F2693BFDA5E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D61-47B4-9981-F2693BFDA5E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D61-47B4-9981-F2693BFDA5E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D61-47B4-9981-F2693BFDA5E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D61-47B4-9981-F2693BFDA5E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D61-47B4-9981-F2693BFDA5EA}"/>
              </c:ext>
            </c:extLst>
          </c:dPt>
          <c:val>
            <c:numRef>
              <c:f>Sheet1!$F$2:$F$13</c:f>
              <c:numCache>
                <c:formatCode>General</c:formatCode>
                <c:ptCount val="12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D61-47B4-9981-F2693BFDA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7783984"/>
        <c:axId val="1947778576"/>
      </c:barChart>
      <c:catAx>
        <c:axId val="194778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778576"/>
        <c:crosses val="autoZero"/>
        <c:auto val="1"/>
        <c:lblAlgn val="ctr"/>
        <c:lblOffset val="100"/>
        <c:noMultiLvlLbl val="0"/>
      </c:catAx>
      <c:valAx>
        <c:axId val="194777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78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6531-9432-4344-9283-1F6760A2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B2292-636D-4510-BD43-0F43459F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5A46-8D2E-4B66-A223-27309357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E21F-BE28-45FA-812C-FF10EB8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2FE3-9DE1-44CD-BDC0-A41844AC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0ED-4C9E-4E99-8391-D81A6616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0871A-65AF-42C5-AE10-9001C1A5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CC57-0F31-4675-B0F8-1EB391FB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5372-4B0C-4198-9217-723178E8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B8DD-B447-4FA9-93F4-23D95C23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9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31C3C-8053-4F87-95FC-CA0A0E52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A5457-511B-4C00-BD5E-C075D5677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BA48-12B4-4033-A13B-7FD8E87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37D03-2591-4642-BEF8-4555D398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A684-826C-4F53-BB0C-262B922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0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8446-4ED6-4BE4-913A-0529B4E0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B8EE-2D04-4EE5-B61E-B7358313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5CB1-50B7-45AB-9364-21C0A30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08E3-7CC9-4B90-94CE-1303CB54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F401-9986-42D0-BCB4-108D4A2A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AB92-98BF-4B19-B465-44033185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0424-D9CD-4F97-9C12-9FDC4D4C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3CC3-76F3-49E9-9F57-65F322D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837C-8683-4A13-985B-2E8F9148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4FC9-7EC9-4FF1-A57E-7A463E2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F23B-ED50-4581-BAD0-4157002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B201-9C61-46F2-9F88-1F89DB6D5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33759-4CC2-4C6D-8B5F-22E3AE5F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5A3-7D00-4233-ADE5-40DB85B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CCECC-1E11-47A2-B8F3-B97BFDE3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45E42-1824-47A5-ABEE-C4221B0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D544-66E5-42F7-A9EA-3D2115D5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C077-78B6-4427-80A1-E715ADB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2CAD5-B4B8-4E8B-B27B-A6E449F4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AF6-9131-46EF-AFF9-82B0B5383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CF839-C915-4296-B13D-685114612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F22DB-29F3-4A22-A9F6-C80EB037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A4FD0-A809-4527-9187-1346D338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934F-CC5E-4544-A96C-F1059B19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C790-528F-4945-ABE6-2078B0AF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29F27-7928-4B39-93B7-63E3ACF6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346B-51E0-43B3-9B8F-6040521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C6EFD-6A81-4D92-B893-DC44569A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941C5-D00C-43EC-9B15-39A4B420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4BC58-2A03-4ADB-BF10-70666059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5A81-489D-45F5-86AE-FEED970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C25-7EC9-4618-9ED5-798BE5F0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3010-27F8-4385-A6CE-D4574F26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FFDA-9122-4F55-BF1F-F74A735C5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AEF11-FBA8-4BD8-AC6D-7C81025C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377BB-FE8B-48D8-B7C5-7ADEE54B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C2B6-7301-4122-8FFA-90626E2A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542C-101F-4EBD-9713-8918DE93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90B23-D4EB-47AE-A150-EF868BB83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6400-6769-4ABB-B3A0-C870DBEE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1A8F-855D-403A-96A8-5BC88A85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ED8C-0307-40D3-B136-9968C25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5F3D-8EFC-4772-A610-EDBA82BD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430B7-CAC5-4E43-B59C-27E59C9D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A4471-498E-4343-A23D-27E756A2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6916-A00F-4BBD-99E4-178A22CBA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9A7-5CCB-4CB5-9CE0-248A9B3B9F9A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DD7DA-1677-4BE4-98DC-50BD9BA4C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7215-004B-45BD-AD60-0674AEA0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5D34-0BB4-4348-8224-23A9A224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9B62E-F802-4C24-A932-71A62936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569" y="1815321"/>
            <a:ext cx="4805996" cy="1613680"/>
          </a:xfrm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Project-QMM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1728B-7F28-49A1-8D43-1D373EAD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721" y="4624370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 </a:t>
            </a:r>
          </a:p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Amruta Deshpande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1ED00A6-6F63-46E8-BEC6-A3942C2D3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365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46BEFC-B69B-4585-B765-FB7125F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58546-6A66-4976-8CFF-E03247DE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Capstone class has 12 students, Professor wants to divide the class in 4 groups, with 3 students in each group.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objective is to maximize the chance of success for each group on a class project.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806F1AA-9F57-4885-A66E-E4E6169E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27" y="4115041"/>
            <a:ext cx="2194367" cy="27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6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8BE037-E5A9-42AC-B935-63C4A44C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0E046-46C3-4FF4-97B7-FA47AE77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three elements that affect the success of the group in the project 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GPA of the student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Machine Learning understanding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Visualization skills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993ED08-6CDA-41F0-899A-5AA287702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194564"/>
              </p:ext>
            </p:extLst>
          </p:nvPr>
        </p:nvGraphicFramePr>
        <p:xfrm>
          <a:off x="5404412" y="2920517"/>
          <a:ext cx="5949388" cy="3391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2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394F-FE14-46EC-AF20-7F53D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19C3-A785-4E84-BFC5-8CA3280F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 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6E6919-B55D-45CF-9DFC-9CAADFC16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388571"/>
              </p:ext>
            </p:extLst>
          </p:nvPr>
        </p:nvGraphicFramePr>
        <p:xfrm>
          <a:off x="4641448" y="2639028"/>
          <a:ext cx="6204030" cy="3145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5762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7FBF-BEA7-4426-B5EB-7049620B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1350-E175-4BD6-A944-2BDE787C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Variable-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xij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1AE54FE-BD48-4166-97FD-A2B7DC047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20" y="4001294"/>
            <a:ext cx="3816385" cy="2392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D2439-CBC8-41F5-9E03-ED73C2F6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4666"/>
            <a:ext cx="10868628" cy="6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4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D89-8FF3-4564-97E3-F139C9AF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Conclusion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AEAE4-DCA7-446F-83AC-6521395F9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417817"/>
              </p:ext>
            </p:extLst>
          </p:nvPr>
        </p:nvGraphicFramePr>
        <p:xfrm>
          <a:off x="1572709" y="1690688"/>
          <a:ext cx="7629163" cy="3645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3B963A-04BF-44C5-925C-0514DC66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616" y="4045071"/>
            <a:ext cx="895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541D8-D93F-4BF5-BA71-176BA656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255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873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106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Final Project-QMM</vt:lpstr>
      <vt:lpstr>Problem Statement :</vt:lpstr>
      <vt:lpstr>Factors :</vt:lpstr>
      <vt:lpstr>Data :</vt:lpstr>
      <vt:lpstr>Formulation :</vt:lpstr>
      <vt:lpstr>Results &amp; Conclusion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Project-QMM</dc:title>
  <dc:creator>Amruta</dc:creator>
  <cp:lastModifiedBy>Amruta</cp:lastModifiedBy>
  <cp:revision>10</cp:revision>
  <dcterms:created xsi:type="dcterms:W3CDTF">2020-12-17T01:19:08Z</dcterms:created>
  <dcterms:modified xsi:type="dcterms:W3CDTF">2020-12-17T03:04:53Z</dcterms:modified>
</cp:coreProperties>
</file>